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8" r:id="rId10"/>
    <p:sldId id="281" r:id="rId11"/>
    <p:sldId id="282" r:id="rId12"/>
    <p:sldId id="267" r:id="rId13"/>
    <p:sldId id="275" r:id="rId14"/>
    <p:sldId id="278" r:id="rId15"/>
    <p:sldId id="279" r:id="rId16"/>
    <p:sldId id="280" r:id="rId17"/>
    <p:sldId id="272" r:id="rId18"/>
    <p:sldId id="283" r:id="rId19"/>
    <p:sldId id="284" r:id="rId20"/>
    <p:sldId id="285" r:id="rId21"/>
    <p:sldId id="270" r:id="rId22"/>
    <p:sldId id="276" r:id="rId23"/>
    <p:sldId id="277" r:id="rId24"/>
    <p:sldId id="271" r:id="rId25"/>
    <p:sldId id="286" r:id="rId26"/>
    <p:sldId id="287" r:id="rId27"/>
    <p:sldId id="273" r:id="rId28"/>
    <p:sldId id="288" r:id="rId29"/>
    <p:sldId id="289" r:id="rId30"/>
    <p:sldId id="274" r:id="rId31"/>
    <p:sldId id="290" r:id="rId32"/>
    <p:sldId id="291" r:id="rId33"/>
    <p:sldId id="292" r:id="rId34"/>
    <p:sldId id="263" r:id="rId35"/>
    <p:sldId id="262" r:id="rId36"/>
    <p:sldId id="264" r:id="rId37"/>
    <p:sldId id="294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14B"/>
    <a:srgbClr val="A10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B3DABF-90E6-427D-B6B3-2218B4CADEA8}" v="95" dt="2026-02-04T07:51:47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zem AÇIKGÖZ" userId="d39cb099-7ed8-4f92-9956-c7ec5c70527d" providerId="ADAL" clId="{943CE57F-EBDB-4ADD-8E04-ECFD12D99E52}"/>
    <pc:docChg chg="undo redo custSel addSld delSld modSld sldOrd">
      <pc:chgData name="Gizem AÇIKGÖZ" userId="d39cb099-7ed8-4f92-9956-c7ec5c70527d" providerId="ADAL" clId="{943CE57F-EBDB-4ADD-8E04-ECFD12D99E52}" dt="2026-02-04T08:29:39.889" v="1864" actId="1076"/>
      <pc:docMkLst>
        <pc:docMk/>
      </pc:docMkLst>
      <pc:sldChg chg="addSp delSp modSp new mod setBg setClrOvrMap chgLayout">
        <pc:chgData name="Gizem AÇIKGÖZ" userId="d39cb099-7ed8-4f92-9956-c7ec5c70527d" providerId="ADAL" clId="{943CE57F-EBDB-4ADD-8E04-ECFD12D99E52}" dt="2026-02-04T07:53:34.413" v="1863" actId="20577"/>
        <pc:sldMkLst>
          <pc:docMk/>
          <pc:sldMk cId="1786917495" sldId="256"/>
        </pc:sldMkLst>
        <pc:spChg chg="del mod">
          <ac:chgData name="Gizem AÇIKGÖZ" userId="d39cb099-7ed8-4f92-9956-c7ec5c70527d" providerId="ADAL" clId="{943CE57F-EBDB-4ADD-8E04-ECFD12D99E52}" dt="2026-02-03T08:26:39.942" v="52" actId="700"/>
          <ac:spMkLst>
            <pc:docMk/>
            <pc:sldMk cId="1786917495" sldId="256"/>
            <ac:spMk id="2" creationId="{5FB222B1-DDEC-5F45-8B74-43BC7CAB4B64}"/>
          </ac:spMkLst>
        </pc:spChg>
        <pc:spChg chg="del mod">
          <ac:chgData name="Gizem AÇIKGÖZ" userId="d39cb099-7ed8-4f92-9956-c7ec5c70527d" providerId="ADAL" clId="{943CE57F-EBDB-4ADD-8E04-ECFD12D99E52}" dt="2026-02-03T08:26:39.942" v="52" actId="700"/>
          <ac:spMkLst>
            <pc:docMk/>
            <pc:sldMk cId="1786917495" sldId="256"/>
            <ac:spMk id="3" creationId="{CA2407CC-5079-2B58-B38B-1469A50941F2}"/>
          </ac:spMkLst>
        </pc:spChg>
        <pc:spChg chg="add mod ord">
          <ac:chgData name="Gizem AÇIKGÖZ" userId="d39cb099-7ed8-4f92-9956-c7ec5c70527d" providerId="ADAL" clId="{943CE57F-EBDB-4ADD-8E04-ECFD12D99E52}" dt="2026-02-03T09:05:11.857" v="183" actId="1076"/>
          <ac:spMkLst>
            <pc:docMk/>
            <pc:sldMk cId="1786917495" sldId="256"/>
            <ac:spMk id="9" creationId="{B9727586-8404-880A-41FE-AA025B023511}"/>
          </ac:spMkLst>
        </pc:spChg>
        <pc:spChg chg="add mod ord">
          <ac:chgData name="Gizem AÇIKGÖZ" userId="d39cb099-7ed8-4f92-9956-c7ec5c70527d" providerId="ADAL" clId="{943CE57F-EBDB-4ADD-8E04-ECFD12D99E52}" dt="2026-02-04T07:53:34.413" v="1863" actId="20577"/>
          <ac:spMkLst>
            <pc:docMk/>
            <pc:sldMk cId="1786917495" sldId="256"/>
            <ac:spMk id="10" creationId="{E2BC3F90-8F44-5C66-5FB9-E639F78C6666}"/>
          </ac:spMkLst>
        </pc:spChg>
        <pc:spChg chg="add mod">
          <ac:chgData name="Gizem AÇIKGÖZ" userId="d39cb099-7ed8-4f92-9956-c7ec5c70527d" providerId="ADAL" clId="{943CE57F-EBDB-4ADD-8E04-ECFD12D99E52}" dt="2026-02-03T08:57:09.133" v="108" actId="1038"/>
          <ac:spMkLst>
            <pc:docMk/>
            <pc:sldMk cId="1786917495" sldId="256"/>
            <ac:spMk id="11" creationId="{7F5D90F1-861F-A0FF-37CE-66C4068C90C6}"/>
          </ac:spMkLst>
        </pc:spChg>
        <pc:spChg chg="add del">
          <ac:chgData name="Gizem AÇIKGÖZ" userId="d39cb099-7ed8-4f92-9956-c7ec5c70527d" providerId="ADAL" clId="{943CE57F-EBDB-4ADD-8E04-ECFD12D99E52}" dt="2026-02-03T08:25:51.497" v="42" actId="26606"/>
          <ac:spMkLst>
            <pc:docMk/>
            <pc:sldMk cId="1786917495" sldId="256"/>
            <ac:spMk id="12" creationId="{71B2258F-86CA-4D4D-8270-BC05FCDEBFB3}"/>
          </ac:spMkLst>
        </pc:spChg>
        <pc:picChg chg="add del mod modCrop">
          <ac:chgData name="Gizem AÇIKGÖZ" userId="d39cb099-7ed8-4f92-9956-c7ec5c70527d" providerId="ADAL" clId="{943CE57F-EBDB-4ADD-8E04-ECFD12D99E52}" dt="2026-02-03T08:24:03.358" v="21" actId="478"/>
          <ac:picMkLst>
            <pc:docMk/>
            <pc:sldMk cId="1786917495" sldId="256"/>
            <ac:picMk id="5" creationId="{ACE7DCFD-2F45-621E-D185-547C65C90D6C}"/>
          </ac:picMkLst>
        </pc:picChg>
        <pc:picChg chg="add mod ord">
          <ac:chgData name="Gizem AÇIKGÖZ" userId="d39cb099-7ed8-4f92-9956-c7ec5c70527d" providerId="ADAL" clId="{943CE57F-EBDB-4ADD-8E04-ECFD12D99E52}" dt="2026-02-03T08:55:22.249" v="82" actId="14100"/>
          <ac:picMkLst>
            <pc:docMk/>
            <pc:sldMk cId="1786917495" sldId="256"/>
            <ac:picMk id="6" creationId="{7C178E03-976B-E9F4-D157-9E8A48A74BE1}"/>
          </ac:picMkLst>
        </pc:picChg>
        <pc:picChg chg="add del mod">
          <ac:chgData name="Gizem AÇIKGÖZ" userId="d39cb099-7ed8-4f92-9956-c7ec5c70527d" providerId="ADAL" clId="{943CE57F-EBDB-4ADD-8E04-ECFD12D99E52}" dt="2026-02-03T08:26:03.757" v="45" actId="478"/>
          <ac:picMkLst>
            <pc:docMk/>
            <pc:sldMk cId="1786917495" sldId="256"/>
            <ac:picMk id="7" creationId="{878874D0-3E5F-14CD-C667-83B6E4B57351}"/>
          </ac:picMkLst>
        </pc:picChg>
        <pc:picChg chg="add mod">
          <ac:chgData name="Gizem AÇIKGÖZ" userId="d39cb099-7ed8-4f92-9956-c7ec5c70527d" providerId="ADAL" clId="{943CE57F-EBDB-4ADD-8E04-ECFD12D99E52}" dt="2026-02-03T08:54:06.385" v="72" actId="14100"/>
          <ac:picMkLst>
            <pc:docMk/>
            <pc:sldMk cId="1786917495" sldId="256"/>
            <ac:picMk id="8" creationId="{E3347881-A422-27E7-110A-80FDAEFA804A}"/>
          </ac:picMkLst>
        </pc:picChg>
      </pc:sldChg>
      <pc:sldChg chg="addSp delSp modSp new mod chgLayout">
        <pc:chgData name="Gizem AÇIKGÖZ" userId="d39cb099-7ed8-4f92-9956-c7ec5c70527d" providerId="ADAL" clId="{943CE57F-EBDB-4ADD-8E04-ECFD12D99E52}" dt="2026-02-04T07:23:07.607" v="1847" actId="20577"/>
        <pc:sldMkLst>
          <pc:docMk/>
          <pc:sldMk cId="3739424765" sldId="257"/>
        </pc:sldMkLst>
        <pc:spChg chg="del">
          <ac:chgData name="Gizem AÇIKGÖZ" userId="d39cb099-7ed8-4f92-9956-c7ec5c70527d" providerId="ADAL" clId="{943CE57F-EBDB-4ADD-8E04-ECFD12D99E52}" dt="2026-02-03T08:53:26.311" v="65" actId="700"/>
          <ac:spMkLst>
            <pc:docMk/>
            <pc:sldMk cId="3739424765" sldId="257"/>
            <ac:spMk id="2" creationId="{99C9962A-C348-D71F-63E7-F73F9C872242}"/>
          </ac:spMkLst>
        </pc:spChg>
        <pc:spChg chg="del">
          <ac:chgData name="Gizem AÇIKGÖZ" userId="d39cb099-7ed8-4f92-9956-c7ec5c70527d" providerId="ADAL" clId="{943CE57F-EBDB-4ADD-8E04-ECFD12D99E52}" dt="2026-02-03T08:24:25.911" v="23"/>
          <ac:spMkLst>
            <pc:docMk/>
            <pc:sldMk cId="3739424765" sldId="257"/>
            <ac:spMk id="3" creationId="{EEB5EDF6-80FE-E3FC-0BC0-EF67FC707E91}"/>
          </ac:spMkLst>
        </pc:spChg>
        <pc:spChg chg="add del mod">
          <ac:chgData name="Gizem AÇIKGÖZ" userId="d39cb099-7ed8-4f92-9956-c7ec5c70527d" providerId="ADAL" clId="{943CE57F-EBDB-4ADD-8E04-ECFD12D99E52}" dt="2026-02-03T08:25:07.204" v="26"/>
          <ac:spMkLst>
            <pc:docMk/>
            <pc:sldMk cId="3739424765" sldId="257"/>
            <ac:spMk id="8" creationId="{7953233A-D237-2942-091F-C299746FBA07}"/>
          </ac:spMkLst>
        </pc:spChg>
        <pc:spChg chg="add mod ord">
          <ac:chgData name="Gizem AÇIKGÖZ" userId="d39cb099-7ed8-4f92-9956-c7ec5c70527d" providerId="ADAL" clId="{943CE57F-EBDB-4ADD-8E04-ECFD12D99E52}" dt="2026-02-03T09:13:29.786" v="382" actId="404"/>
          <ac:spMkLst>
            <pc:docMk/>
            <pc:sldMk cId="3739424765" sldId="257"/>
            <ac:spMk id="14" creationId="{83910BC8-7A04-70E4-897E-9F2E937C146A}"/>
          </ac:spMkLst>
        </pc:spChg>
        <pc:spChg chg="add del mod">
          <ac:chgData name="Gizem AÇIKGÖZ" userId="d39cb099-7ed8-4f92-9956-c7ec5c70527d" providerId="ADAL" clId="{943CE57F-EBDB-4ADD-8E04-ECFD12D99E52}" dt="2026-02-04T07:23:07.607" v="1847" actId="20577"/>
          <ac:spMkLst>
            <pc:docMk/>
            <pc:sldMk cId="3739424765" sldId="257"/>
            <ac:spMk id="16" creationId="{AA0CC827-EE14-472D-02D5-13472459F519}"/>
          </ac:spMkLst>
        </pc:spChg>
        <pc:spChg chg="add mod">
          <ac:chgData name="Gizem AÇIKGÖZ" userId="d39cb099-7ed8-4f92-9956-c7ec5c70527d" providerId="ADAL" clId="{943CE57F-EBDB-4ADD-8E04-ECFD12D99E52}" dt="2026-02-03T09:08:14.941" v="291" actId="1076"/>
          <ac:spMkLst>
            <pc:docMk/>
            <pc:sldMk cId="3739424765" sldId="257"/>
            <ac:spMk id="17" creationId="{2822EA6F-C3E9-2398-76DD-69B91BFCB10E}"/>
          </ac:spMkLst>
        </pc:spChg>
        <pc:spChg chg="add mod">
          <ac:chgData name="Gizem AÇIKGÖZ" userId="d39cb099-7ed8-4f92-9956-c7ec5c70527d" providerId="ADAL" clId="{943CE57F-EBDB-4ADD-8E04-ECFD12D99E52}" dt="2026-02-03T09:10:17.269" v="303"/>
          <ac:spMkLst>
            <pc:docMk/>
            <pc:sldMk cId="3739424765" sldId="257"/>
            <ac:spMk id="18" creationId="{711EA758-7A34-D061-DC3E-13F065AD25DB}"/>
          </ac:spMkLst>
        </pc:spChg>
        <pc:picChg chg="add del mod">
          <ac:chgData name="Gizem AÇIKGÖZ" userId="d39cb099-7ed8-4f92-9956-c7ec5c70527d" providerId="ADAL" clId="{943CE57F-EBDB-4ADD-8E04-ECFD12D99E52}" dt="2026-02-03T08:20:42.034" v="20" actId="478"/>
          <ac:picMkLst>
            <pc:docMk/>
            <pc:sldMk cId="3739424765" sldId="257"/>
            <ac:picMk id="5" creationId="{2A2DDE01-BC17-B925-B533-22D7ECFD404F}"/>
          </ac:picMkLst>
        </pc:picChg>
        <pc:picChg chg="add del mod">
          <ac:chgData name="Gizem AÇIKGÖZ" userId="d39cb099-7ed8-4f92-9956-c7ec5c70527d" providerId="ADAL" clId="{943CE57F-EBDB-4ADD-8E04-ECFD12D99E52}" dt="2026-02-03T08:24:28.380" v="24" actId="478"/>
          <ac:picMkLst>
            <pc:docMk/>
            <pc:sldMk cId="3739424765" sldId="257"/>
            <ac:picMk id="6" creationId="{40852406-26D0-3DA8-464F-3844F2879236}"/>
          </ac:picMkLst>
        </pc:picChg>
        <pc:picChg chg="add mod ord">
          <ac:chgData name="Gizem AÇIKGÖZ" userId="d39cb099-7ed8-4f92-9956-c7ec5c70527d" providerId="ADAL" clId="{943CE57F-EBDB-4ADD-8E04-ECFD12D99E52}" dt="2026-02-03T08:53:49.823" v="70" actId="1076"/>
          <ac:picMkLst>
            <pc:docMk/>
            <pc:sldMk cId="3739424765" sldId="257"/>
            <ac:picMk id="9" creationId="{FA88FEEE-8AB7-AB81-FC43-385D567F9F88}"/>
          </ac:picMkLst>
        </pc:picChg>
        <pc:picChg chg="add del mod ord">
          <ac:chgData name="Gizem AÇIKGÖZ" userId="d39cb099-7ed8-4f92-9956-c7ec5c70527d" providerId="ADAL" clId="{943CE57F-EBDB-4ADD-8E04-ECFD12D99E52}" dt="2026-02-03T08:53:44.797" v="69" actId="478"/>
          <ac:picMkLst>
            <pc:docMk/>
            <pc:sldMk cId="3739424765" sldId="257"/>
            <ac:picMk id="11" creationId="{089495EE-0A55-8AE7-6B9B-B18B64EB95B8}"/>
          </ac:picMkLst>
        </pc:picChg>
        <pc:picChg chg="add mod modCrop">
          <ac:chgData name="Gizem AÇIKGÖZ" userId="d39cb099-7ed8-4f92-9956-c7ec5c70527d" providerId="ADAL" clId="{943CE57F-EBDB-4ADD-8E04-ECFD12D99E52}" dt="2026-02-03T09:08:37.859" v="295" actId="1076"/>
          <ac:picMkLst>
            <pc:docMk/>
            <pc:sldMk cId="3739424765" sldId="257"/>
            <ac:picMk id="13" creationId="{1EB284DC-A554-6895-A59E-42704397E913}"/>
          </ac:picMkLst>
        </pc:picChg>
      </pc:sldChg>
      <pc:sldChg chg="modSp add mod">
        <pc:chgData name="Gizem AÇIKGÖZ" userId="d39cb099-7ed8-4f92-9956-c7ec5c70527d" providerId="ADAL" clId="{943CE57F-EBDB-4ADD-8E04-ECFD12D99E52}" dt="2026-02-04T07:23:38.548" v="1853" actId="27636"/>
        <pc:sldMkLst>
          <pc:docMk/>
          <pc:sldMk cId="2226045104" sldId="258"/>
        </pc:sldMkLst>
        <pc:spChg chg="mod">
          <ac:chgData name="Gizem AÇIKGÖZ" userId="d39cb099-7ed8-4f92-9956-c7ec5c70527d" providerId="ADAL" clId="{943CE57F-EBDB-4ADD-8E04-ECFD12D99E52}" dt="2026-02-03T09:13:24.858" v="381" actId="27636"/>
          <ac:spMkLst>
            <pc:docMk/>
            <pc:sldMk cId="2226045104" sldId="258"/>
            <ac:spMk id="14" creationId="{5BC35E4B-8E3B-5D82-6122-3F6BC15B9A56}"/>
          </ac:spMkLst>
        </pc:spChg>
        <pc:spChg chg="mod">
          <ac:chgData name="Gizem AÇIKGÖZ" userId="d39cb099-7ed8-4f92-9956-c7ec5c70527d" providerId="ADAL" clId="{943CE57F-EBDB-4ADD-8E04-ECFD12D99E52}" dt="2026-02-04T07:23:38.548" v="1853" actId="27636"/>
          <ac:spMkLst>
            <pc:docMk/>
            <pc:sldMk cId="2226045104" sldId="258"/>
            <ac:spMk id="16" creationId="{A69A8EE8-6AD9-4C9E-EC92-3A7EE10C94D2}"/>
          </ac:spMkLst>
        </pc:spChg>
      </pc:sldChg>
      <pc:sldChg chg="addSp delSp modSp add del mod">
        <pc:chgData name="Gizem AÇIKGÖZ" userId="d39cb099-7ed8-4f92-9956-c7ec5c70527d" providerId="ADAL" clId="{943CE57F-EBDB-4ADD-8E04-ECFD12D99E52}" dt="2026-02-03T08:31:52.330" v="63" actId="47"/>
        <pc:sldMkLst>
          <pc:docMk/>
          <pc:sldMk cId="3226762691" sldId="258"/>
        </pc:sldMkLst>
        <pc:picChg chg="add ord">
          <ac:chgData name="Gizem AÇIKGÖZ" userId="d39cb099-7ed8-4f92-9956-c7ec5c70527d" providerId="ADAL" clId="{943CE57F-EBDB-4ADD-8E04-ECFD12D99E52}" dt="2026-02-03T08:29:58.539" v="57" actId="167"/>
          <ac:picMkLst>
            <pc:docMk/>
            <pc:sldMk cId="3226762691" sldId="258"/>
            <ac:picMk id="2" creationId="{16039633-53F2-093B-6075-CEF8E47BF6D9}"/>
          </ac:picMkLst>
        </pc:picChg>
        <pc:picChg chg="del">
          <ac:chgData name="Gizem AÇIKGÖZ" userId="d39cb099-7ed8-4f92-9956-c7ec5c70527d" providerId="ADAL" clId="{943CE57F-EBDB-4ADD-8E04-ECFD12D99E52}" dt="2026-02-03T08:29:53.465" v="55" actId="478"/>
          <ac:picMkLst>
            <pc:docMk/>
            <pc:sldMk cId="3226762691" sldId="258"/>
            <ac:picMk id="6" creationId="{FEA45321-3167-961A-3BE8-04225A087052}"/>
          </ac:picMkLst>
        </pc:picChg>
      </pc:sldChg>
      <pc:sldChg chg="modSp add mod">
        <pc:chgData name="Gizem AÇIKGÖZ" userId="d39cb099-7ed8-4f92-9956-c7ec5c70527d" providerId="ADAL" clId="{943CE57F-EBDB-4ADD-8E04-ECFD12D99E52}" dt="2026-02-03T09:25:09.687" v="524" actId="15"/>
        <pc:sldMkLst>
          <pc:docMk/>
          <pc:sldMk cId="1891471115" sldId="259"/>
        </pc:sldMkLst>
        <pc:spChg chg="mod">
          <ac:chgData name="Gizem AÇIKGÖZ" userId="d39cb099-7ed8-4f92-9956-c7ec5c70527d" providerId="ADAL" clId="{943CE57F-EBDB-4ADD-8E04-ECFD12D99E52}" dt="2026-02-03T09:24:57" v="515"/>
          <ac:spMkLst>
            <pc:docMk/>
            <pc:sldMk cId="1891471115" sldId="259"/>
            <ac:spMk id="14" creationId="{D000D22F-A58D-42A7-F6AA-3E6030D5BE76}"/>
          </ac:spMkLst>
        </pc:spChg>
        <pc:spChg chg="mod">
          <ac:chgData name="Gizem AÇIKGÖZ" userId="d39cb099-7ed8-4f92-9956-c7ec5c70527d" providerId="ADAL" clId="{943CE57F-EBDB-4ADD-8E04-ECFD12D99E52}" dt="2026-02-03T09:25:09.687" v="524" actId="15"/>
          <ac:spMkLst>
            <pc:docMk/>
            <pc:sldMk cId="1891471115" sldId="259"/>
            <ac:spMk id="16" creationId="{8ACAEED5-8DC2-4FEA-3410-62A7D47AFE7A}"/>
          </ac:spMkLst>
        </pc:spChg>
      </pc:sldChg>
      <pc:sldChg chg="addSp delSp modSp add del mod">
        <pc:chgData name="Gizem AÇIKGÖZ" userId="d39cb099-7ed8-4f92-9956-c7ec5c70527d" providerId="ADAL" clId="{943CE57F-EBDB-4ADD-8E04-ECFD12D99E52}" dt="2026-02-03T08:31:53.354" v="64" actId="47"/>
        <pc:sldMkLst>
          <pc:docMk/>
          <pc:sldMk cId="3248915723" sldId="259"/>
        </pc:sldMkLst>
        <pc:spChg chg="add mod">
          <ac:chgData name="Gizem AÇIKGÖZ" userId="d39cb099-7ed8-4f92-9956-c7ec5c70527d" providerId="ADAL" clId="{943CE57F-EBDB-4ADD-8E04-ECFD12D99E52}" dt="2026-02-03T08:30:24.798" v="60" actId="478"/>
          <ac:spMkLst>
            <pc:docMk/>
            <pc:sldMk cId="3248915723" sldId="259"/>
            <ac:spMk id="4" creationId="{931D1727-FE0F-3EDC-9707-70F7C39430EB}"/>
          </ac:spMkLst>
        </pc:spChg>
        <pc:picChg chg="add ord">
          <ac:chgData name="Gizem AÇIKGÖZ" userId="d39cb099-7ed8-4f92-9956-c7ec5c70527d" providerId="ADAL" clId="{943CE57F-EBDB-4ADD-8E04-ECFD12D99E52}" dt="2026-02-03T08:30:29.038" v="62" actId="167"/>
          <ac:picMkLst>
            <pc:docMk/>
            <pc:sldMk cId="3248915723" sldId="259"/>
            <ac:picMk id="5" creationId="{46ECAAA6-EF25-D462-89B1-B210FF980BD9}"/>
          </ac:picMkLst>
        </pc:picChg>
        <pc:picChg chg="del">
          <ac:chgData name="Gizem AÇIKGÖZ" userId="d39cb099-7ed8-4f92-9956-c7ec5c70527d" providerId="ADAL" clId="{943CE57F-EBDB-4ADD-8E04-ECFD12D99E52}" dt="2026-02-03T08:30:22.152" v="59" actId="478"/>
          <ac:picMkLst>
            <pc:docMk/>
            <pc:sldMk cId="3248915723" sldId="259"/>
            <ac:picMk id="9" creationId="{B28ED878-26D9-6F97-E56B-7E12596BEAAA}"/>
          </ac:picMkLst>
        </pc:picChg>
        <pc:picChg chg="del">
          <ac:chgData name="Gizem AÇIKGÖZ" userId="d39cb099-7ed8-4f92-9956-c7ec5c70527d" providerId="ADAL" clId="{943CE57F-EBDB-4ADD-8E04-ECFD12D99E52}" dt="2026-02-03T08:30:24.798" v="60" actId="478"/>
          <ac:picMkLst>
            <pc:docMk/>
            <pc:sldMk cId="3248915723" sldId="259"/>
            <ac:picMk id="11" creationId="{07B9B344-939F-BC1F-E3CD-109381FFD323}"/>
          </ac:picMkLst>
        </pc:picChg>
      </pc:sldChg>
      <pc:sldChg chg="modSp add mod">
        <pc:chgData name="Gizem AÇIKGÖZ" userId="d39cb099-7ed8-4f92-9956-c7ec5c70527d" providerId="ADAL" clId="{943CE57F-EBDB-4ADD-8E04-ECFD12D99E52}" dt="2026-02-03T09:34:27.905" v="556" actId="20577"/>
        <pc:sldMkLst>
          <pc:docMk/>
          <pc:sldMk cId="3854416593" sldId="260"/>
        </pc:sldMkLst>
        <pc:spChg chg="mod">
          <ac:chgData name="Gizem AÇIKGÖZ" userId="d39cb099-7ed8-4f92-9956-c7ec5c70527d" providerId="ADAL" clId="{943CE57F-EBDB-4ADD-8E04-ECFD12D99E52}" dt="2026-02-03T09:34:27.905" v="556" actId="20577"/>
          <ac:spMkLst>
            <pc:docMk/>
            <pc:sldMk cId="3854416593" sldId="260"/>
            <ac:spMk id="14" creationId="{5BB8FDC4-155F-470D-0BC5-1BC71EBFE860}"/>
          </ac:spMkLst>
        </pc:spChg>
        <pc:spChg chg="mod">
          <ac:chgData name="Gizem AÇIKGÖZ" userId="d39cb099-7ed8-4f92-9956-c7ec5c70527d" providerId="ADAL" clId="{943CE57F-EBDB-4ADD-8E04-ECFD12D99E52}" dt="2026-02-03T09:34:25.095" v="553" actId="207"/>
          <ac:spMkLst>
            <pc:docMk/>
            <pc:sldMk cId="3854416593" sldId="260"/>
            <ac:spMk id="16" creationId="{3D8D489C-144A-0931-30FA-2B55BD43B878}"/>
          </ac:spMkLst>
        </pc:spChg>
      </pc:sldChg>
      <pc:sldChg chg="addSp modSp add mod">
        <pc:chgData name="Gizem AÇIKGÖZ" userId="d39cb099-7ed8-4f92-9956-c7ec5c70527d" providerId="ADAL" clId="{943CE57F-EBDB-4ADD-8E04-ECFD12D99E52}" dt="2026-02-04T07:46:34.746" v="1861" actId="207"/>
        <pc:sldMkLst>
          <pc:docMk/>
          <pc:sldMk cId="468869809" sldId="261"/>
        </pc:sldMkLst>
        <pc:spChg chg="add">
          <ac:chgData name="Gizem AÇIKGÖZ" userId="d39cb099-7ed8-4f92-9956-c7ec5c70527d" providerId="ADAL" clId="{943CE57F-EBDB-4ADD-8E04-ECFD12D99E52}" dt="2026-02-03T09:36:35.526" v="622"/>
          <ac:spMkLst>
            <pc:docMk/>
            <pc:sldMk cId="468869809" sldId="261"/>
            <ac:spMk id="2" creationId="{3337AFF8-AAC8-BF98-1946-DA640F6789ED}"/>
          </ac:spMkLst>
        </pc:spChg>
        <pc:spChg chg="add">
          <ac:chgData name="Gizem AÇIKGÖZ" userId="d39cb099-7ed8-4f92-9956-c7ec5c70527d" providerId="ADAL" clId="{943CE57F-EBDB-4ADD-8E04-ECFD12D99E52}" dt="2026-02-03T09:36:38.826" v="623"/>
          <ac:spMkLst>
            <pc:docMk/>
            <pc:sldMk cId="468869809" sldId="261"/>
            <ac:spMk id="3" creationId="{DAC9A14D-D61F-3816-4F05-ADF7629CD50E}"/>
          </ac:spMkLst>
        </pc:spChg>
        <pc:spChg chg="mod">
          <ac:chgData name="Gizem AÇIKGÖZ" userId="d39cb099-7ed8-4f92-9956-c7ec5c70527d" providerId="ADAL" clId="{943CE57F-EBDB-4ADD-8E04-ECFD12D99E52}" dt="2026-02-03T09:34:40.664" v="581" actId="20577"/>
          <ac:spMkLst>
            <pc:docMk/>
            <pc:sldMk cId="468869809" sldId="261"/>
            <ac:spMk id="14" creationId="{2C1CB48C-1503-1718-BEBA-04E1AA842467}"/>
          </ac:spMkLst>
        </pc:spChg>
        <pc:spChg chg="mod">
          <ac:chgData name="Gizem AÇIKGÖZ" userId="d39cb099-7ed8-4f92-9956-c7ec5c70527d" providerId="ADAL" clId="{943CE57F-EBDB-4ADD-8E04-ECFD12D99E52}" dt="2026-02-04T07:46:34.746" v="1861" actId="207"/>
          <ac:spMkLst>
            <pc:docMk/>
            <pc:sldMk cId="468869809" sldId="261"/>
            <ac:spMk id="16" creationId="{724C0AD3-3E76-337D-F64B-2FCF3B43D34E}"/>
          </ac:spMkLst>
        </pc:spChg>
      </pc:sldChg>
      <pc:sldChg chg="modSp add mod">
        <pc:chgData name="Gizem AÇIKGÖZ" userId="d39cb099-7ed8-4f92-9956-c7ec5c70527d" providerId="ADAL" clId="{943CE57F-EBDB-4ADD-8E04-ECFD12D99E52}" dt="2026-02-04T06:51:42.548" v="1371" actId="27636"/>
        <pc:sldMkLst>
          <pc:docMk/>
          <pc:sldMk cId="517892433" sldId="262"/>
        </pc:sldMkLst>
        <pc:spChg chg="mod">
          <ac:chgData name="Gizem AÇIKGÖZ" userId="d39cb099-7ed8-4f92-9956-c7ec5c70527d" providerId="ADAL" clId="{943CE57F-EBDB-4ADD-8E04-ECFD12D99E52}" dt="2026-02-03T09:34:58.787" v="584"/>
          <ac:spMkLst>
            <pc:docMk/>
            <pc:sldMk cId="517892433" sldId="262"/>
            <ac:spMk id="14" creationId="{86012E8F-6B04-07CB-B705-C770D5D67E6C}"/>
          </ac:spMkLst>
        </pc:spChg>
        <pc:spChg chg="mod">
          <ac:chgData name="Gizem AÇIKGÖZ" userId="d39cb099-7ed8-4f92-9956-c7ec5c70527d" providerId="ADAL" clId="{943CE57F-EBDB-4ADD-8E04-ECFD12D99E52}" dt="2026-02-04T06:51:42.548" v="1371" actId="27636"/>
          <ac:spMkLst>
            <pc:docMk/>
            <pc:sldMk cId="517892433" sldId="262"/>
            <ac:spMk id="16" creationId="{EB97F3F3-A213-1336-C263-5FC27A35A021}"/>
          </ac:spMkLst>
        </pc:spChg>
      </pc:sldChg>
      <pc:sldChg chg="modSp add mod ord">
        <pc:chgData name="Gizem AÇIKGÖZ" userId="d39cb099-7ed8-4f92-9956-c7ec5c70527d" providerId="ADAL" clId="{943CE57F-EBDB-4ADD-8E04-ECFD12D99E52}" dt="2026-02-04T06:51:35.041" v="1367" actId="14"/>
        <pc:sldMkLst>
          <pc:docMk/>
          <pc:sldMk cId="3318762435" sldId="263"/>
        </pc:sldMkLst>
        <pc:spChg chg="mod">
          <ac:chgData name="Gizem AÇIKGÖZ" userId="d39cb099-7ed8-4f92-9956-c7ec5c70527d" providerId="ADAL" clId="{943CE57F-EBDB-4ADD-8E04-ECFD12D99E52}" dt="2026-02-03T09:35:10.527" v="587"/>
          <ac:spMkLst>
            <pc:docMk/>
            <pc:sldMk cId="3318762435" sldId="263"/>
            <ac:spMk id="14" creationId="{4F86EAE6-829C-CA9B-2E6C-00C6244DFF6D}"/>
          </ac:spMkLst>
        </pc:spChg>
        <pc:spChg chg="mod">
          <ac:chgData name="Gizem AÇIKGÖZ" userId="d39cb099-7ed8-4f92-9956-c7ec5c70527d" providerId="ADAL" clId="{943CE57F-EBDB-4ADD-8E04-ECFD12D99E52}" dt="2026-02-04T06:51:35.041" v="1367" actId="14"/>
          <ac:spMkLst>
            <pc:docMk/>
            <pc:sldMk cId="3318762435" sldId="263"/>
            <ac:spMk id="16" creationId="{CC4083A0-6547-E671-05AC-4649CE4DC397}"/>
          </ac:spMkLst>
        </pc:spChg>
      </pc:sldChg>
      <pc:sldChg chg="modSp add mod">
        <pc:chgData name="Gizem AÇIKGÖZ" userId="d39cb099-7ed8-4f92-9956-c7ec5c70527d" providerId="ADAL" clId="{943CE57F-EBDB-4ADD-8E04-ECFD12D99E52}" dt="2026-02-04T06:52:19.026" v="1382" actId="27636"/>
        <pc:sldMkLst>
          <pc:docMk/>
          <pc:sldMk cId="3620096984" sldId="264"/>
        </pc:sldMkLst>
        <pc:spChg chg="mod">
          <ac:chgData name="Gizem AÇIKGÖZ" userId="d39cb099-7ed8-4f92-9956-c7ec5c70527d" providerId="ADAL" clId="{943CE57F-EBDB-4ADD-8E04-ECFD12D99E52}" dt="2026-02-03T09:35:18.202" v="590"/>
          <ac:spMkLst>
            <pc:docMk/>
            <pc:sldMk cId="3620096984" sldId="264"/>
            <ac:spMk id="14" creationId="{78592072-53EE-AD2E-1A31-DFD9F9BED009}"/>
          </ac:spMkLst>
        </pc:spChg>
        <pc:spChg chg="mod">
          <ac:chgData name="Gizem AÇIKGÖZ" userId="d39cb099-7ed8-4f92-9956-c7ec5c70527d" providerId="ADAL" clId="{943CE57F-EBDB-4ADD-8E04-ECFD12D99E52}" dt="2026-02-04T06:52:19.026" v="1382" actId="27636"/>
          <ac:spMkLst>
            <pc:docMk/>
            <pc:sldMk cId="3620096984" sldId="264"/>
            <ac:spMk id="16" creationId="{DC3886AB-A609-91F1-CC7C-8DBB9EF8AA6B}"/>
          </ac:spMkLst>
        </pc:spChg>
      </pc:sldChg>
      <pc:sldChg chg="modSp add mod">
        <pc:chgData name="Gizem AÇIKGÖZ" userId="d39cb099-7ed8-4f92-9956-c7ec5c70527d" providerId="ADAL" clId="{943CE57F-EBDB-4ADD-8E04-ECFD12D99E52}" dt="2026-02-04T07:24:25.630" v="1856" actId="255"/>
        <pc:sldMkLst>
          <pc:docMk/>
          <pc:sldMk cId="1712925019" sldId="265"/>
        </pc:sldMkLst>
        <pc:spChg chg="mod">
          <ac:chgData name="Gizem AÇIKGÖZ" userId="d39cb099-7ed8-4f92-9956-c7ec5c70527d" providerId="ADAL" clId="{943CE57F-EBDB-4ADD-8E04-ECFD12D99E52}" dt="2026-02-03T10:26:15.884" v="647" actId="20577"/>
          <ac:spMkLst>
            <pc:docMk/>
            <pc:sldMk cId="1712925019" sldId="265"/>
            <ac:spMk id="14" creationId="{CE8BBA5A-6EBC-50F4-1AB7-EC7CDA4572B1}"/>
          </ac:spMkLst>
        </pc:spChg>
        <pc:spChg chg="mod">
          <ac:chgData name="Gizem AÇIKGÖZ" userId="d39cb099-7ed8-4f92-9956-c7ec5c70527d" providerId="ADAL" clId="{943CE57F-EBDB-4ADD-8E04-ECFD12D99E52}" dt="2026-02-04T07:24:25.630" v="1856" actId="255"/>
          <ac:spMkLst>
            <pc:docMk/>
            <pc:sldMk cId="1712925019" sldId="265"/>
            <ac:spMk id="16" creationId="{027AE80F-E8D9-798E-A953-9C12BC19FC57}"/>
          </ac:spMkLst>
        </pc:spChg>
      </pc:sldChg>
      <pc:sldChg chg="modSp add mod">
        <pc:chgData name="Gizem AÇIKGÖZ" userId="d39cb099-7ed8-4f92-9956-c7ec5c70527d" providerId="ADAL" clId="{943CE57F-EBDB-4ADD-8E04-ECFD12D99E52}" dt="2026-02-03T10:29:27.768" v="677" actId="207"/>
        <pc:sldMkLst>
          <pc:docMk/>
          <pc:sldMk cId="1335486228" sldId="266"/>
        </pc:sldMkLst>
        <pc:spChg chg="mod">
          <ac:chgData name="Gizem AÇIKGÖZ" userId="d39cb099-7ed8-4f92-9956-c7ec5c70527d" providerId="ADAL" clId="{943CE57F-EBDB-4ADD-8E04-ECFD12D99E52}" dt="2026-02-03T10:29:27.768" v="677" actId="207"/>
          <ac:spMkLst>
            <pc:docMk/>
            <pc:sldMk cId="1335486228" sldId="266"/>
            <ac:spMk id="16" creationId="{69589AA4-1C30-62F5-EEAE-3EF1FE50C266}"/>
          </ac:spMkLst>
        </pc:spChg>
      </pc:sldChg>
      <pc:sldChg chg="modSp add mod">
        <pc:chgData name="Gizem AÇIKGÖZ" userId="d39cb099-7ed8-4f92-9956-c7ec5c70527d" providerId="ADAL" clId="{943CE57F-EBDB-4ADD-8E04-ECFD12D99E52}" dt="2026-02-04T04:19:59.424" v="791" actId="20577"/>
        <pc:sldMkLst>
          <pc:docMk/>
          <pc:sldMk cId="3695807465" sldId="267"/>
        </pc:sldMkLst>
        <pc:spChg chg="mod">
          <ac:chgData name="Gizem AÇIKGÖZ" userId="d39cb099-7ed8-4f92-9956-c7ec5c70527d" providerId="ADAL" clId="{943CE57F-EBDB-4ADD-8E04-ECFD12D99E52}" dt="2026-02-04T04:19:59.424" v="791" actId="20577"/>
          <ac:spMkLst>
            <pc:docMk/>
            <pc:sldMk cId="3695807465" sldId="267"/>
            <ac:spMk id="16" creationId="{75404FB1-36AA-4097-DA3C-9AE342A4418B}"/>
          </ac:spMkLst>
        </pc:spChg>
      </pc:sldChg>
      <pc:sldChg chg="addSp modSp add mod">
        <pc:chgData name="Gizem AÇIKGÖZ" userId="d39cb099-7ed8-4f92-9956-c7ec5c70527d" providerId="ADAL" clId="{943CE57F-EBDB-4ADD-8E04-ECFD12D99E52}" dt="2026-02-04T04:41:03.058" v="1048" actId="113"/>
        <pc:sldMkLst>
          <pc:docMk/>
          <pc:sldMk cId="3289824631" sldId="268"/>
        </pc:sldMkLst>
        <pc:spChg chg="add">
          <ac:chgData name="Gizem AÇIKGÖZ" userId="d39cb099-7ed8-4f92-9956-c7ec5c70527d" providerId="ADAL" clId="{943CE57F-EBDB-4ADD-8E04-ECFD12D99E52}" dt="2026-02-04T04:40:42.842" v="1042"/>
          <ac:spMkLst>
            <pc:docMk/>
            <pc:sldMk cId="3289824631" sldId="268"/>
            <ac:spMk id="2" creationId="{AAF60D4E-BFC7-CB78-ACD5-994F7E327965}"/>
          </ac:spMkLst>
        </pc:spChg>
        <pc:spChg chg="mod">
          <ac:chgData name="Gizem AÇIKGÖZ" userId="d39cb099-7ed8-4f92-9956-c7ec5c70527d" providerId="ADAL" clId="{943CE57F-EBDB-4ADD-8E04-ECFD12D99E52}" dt="2026-02-04T04:41:03.058" v="1048" actId="113"/>
          <ac:spMkLst>
            <pc:docMk/>
            <pc:sldMk cId="3289824631" sldId="268"/>
            <ac:spMk id="16" creationId="{D1FA04DA-AB9B-85A4-6604-A18970808D8D}"/>
          </ac:spMkLst>
        </pc:spChg>
      </pc:sldChg>
      <pc:sldChg chg="modSp add del mod ord">
        <pc:chgData name="Gizem AÇIKGÖZ" userId="d39cb099-7ed8-4f92-9956-c7ec5c70527d" providerId="ADAL" clId="{943CE57F-EBDB-4ADD-8E04-ECFD12D99E52}" dt="2026-02-04T04:19:10.044" v="763" actId="2696"/>
        <pc:sldMkLst>
          <pc:docMk/>
          <pc:sldMk cId="2240943593" sldId="269"/>
        </pc:sldMkLst>
        <pc:spChg chg="mod">
          <ac:chgData name="Gizem AÇIKGÖZ" userId="d39cb099-7ed8-4f92-9956-c7ec5c70527d" providerId="ADAL" clId="{943CE57F-EBDB-4ADD-8E04-ECFD12D99E52}" dt="2026-02-03T12:10:57.061" v="722"/>
          <ac:spMkLst>
            <pc:docMk/>
            <pc:sldMk cId="2240943593" sldId="269"/>
            <ac:spMk id="14" creationId="{961142C9-22BB-5137-0D5B-89CE53F971B9}"/>
          </ac:spMkLst>
        </pc:spChg>
        <pc:spChg chg="mod">
          <ac:chgData name="Gizem AÇIKGÖZ" userId="d39cb099-7ed8-4f92-9956-c7ec5c70527d" providerId="ADAL" clId="{943CE57F-EBDB-4ADD-8E04-ECFD12D99E52}" dt="2026-02-03T12:11:01.639" v="723" actId="20577"/>
          <ac:spMkLst>
            <pc:docMk/>
            <pc:sldMk cId="2240943593" sldId="269"/>
            <ac:spMk id="16" creationId="{8B940E71-79C9-4E09-D463-90AED06906DB}"/>
          </ac:spMkLst>
        </pc:spChg>
      </pc:sldChg>
      <pc:sldChg chg="modSp add del mod">
        <pc:chgData name="Gizem AÇIKGÖZ" userId="d39cb099-7ed8-4f92-9956-c7ec5c70527d" providerId="ADAL" clId="{943CE57F-EBDB-4ADD-8E04-ECFD12D99E52}" dt="2026-02-03T10:31:10.522" v="704" actId="2890"/>
        <pc:sldMkLst>
          <pc:docMk/>
          <pc:sldMk cId="4155890113" sldId="269"/>
        </pc:sldMkLst>
        <pc:spChg chg="mod">
          <ac:chgData name="Gizem AÇIKGÖZ" userId="d39cb099-7ed8-4f92-9956-c7ec5c70527d" providerId="ADAL" clId="{943CE57F-EBDB-4ADD-8E04-ECFD12D99E52}" dt="2026-02-03T10:31:06.524" v="702" actId="20577"/>
          <ac:spMkLst>
            <pc:docMk/>
            <pc:sldMk cId="4155890113" sldId="269"/>
            <ac:spMk id="16" creationId="{26DC85FF-7BC0-CFF9-FECD-2ADA68F5932C}"/>
          </ac:spMkLst>
        </pc:spChg>
      </pc:sldChg>
      <pc:sldChg chg="modSp add mod ord">
        <pc:chgData name="Gizem AÇIKGÖZ" userId="d39cb099-7ed8-4f92-9956-c7ec5c70527d" providerId="ADAL" clId="{943CE57F-EBDB-4ADD-8E04-ECFD12D99E52}" dt="2026-02-04T07:45:48.995" v="1858"/>
        <pc:sldMkLst>
          <pc:docMk/>
          <pc:sldMk cId="4273087612" sldId="270"/>
        </pc:sldMkLst>
        <pc:spChg chg="mod">
          <ac:chgData name="Gizem AÇIKGÖZ" userId="d39cb099-7ed8-4f92-9956-c7ec5c70527d" providerId="ADAL" clId="{943CE57F-EBDB-4ADD-8E04-ECFD12D99E52}" dt="2026-02-04T04:22:55.586" v="804"/>
          <ac:spMkLst>
            <pc:docMk/>
            <pc:sldMk cId="4273087612" sldId="270"/>
            <ac:spMk id="14" creationId="{9A79547C-034D-EA63-D323-91E945BBE8C4}"/>
          </ac:spMkLst>
        </pc:spChg>
        <pc:spChg chg="mod">
          <ac:chgData name="Gizem AÇIKGÖZ" userId="d39cb099-7ed8-4f92-9956-c7ec5c70527d" providerId="ADAL" clId="{943CE57F-EBDB-4ADD-8E04-ECFD12D99E52}" dt="2026-02-04T04:23:18.923" v="808" actId="207"/>
          <ac:spMkLst>
            <pc:docMk/>
            <pc:sldMk cId="4273087612" sldId="270"/>
            <ac:spMk id="16" creationId="{D31BAE0D-40DC-C8BF-A270-CD30D81554DD}"/>
          </ac:spMkLst>
        </pc:spChg>
      </pc:sldChg>
      <pc:sldChg chg="modSp add mod">
        <pc:chgData name="Gizem AÇIKGÖZ" userId="d39cb099-7ed8-4f92-9956-c7ec5c70527d" providerId="ADAL" clId="{943CE57F-EBDB-4ADD-8E04-ECFD12D99E52}" dt="2026-02-04T06:26:35.605" v="1125" actId="27636"/>
        <pc:sldMkLst>
          <pc:docMk/>
          <pc:sldMk cId="1690037768" sldId="271"/>
        </pc:sldMkLst>
        <pc:spChg chg="mod">
          <ac:chgData name="Gizem AÇIKGÖZ" userId="d39cb099-7ed8-4f92-9956-c7ec5c70527d" providerId="ADAL" clId="{943CE57F-EBDB-4ADD-8E04-ECFD12D99E52}" dt="2026-02-03T12:12:11.567" v="744"/>
          <ac:spMkLst>
            <pc:docMk/>
            <pc:sldMk cId="1690037768" sldId="271"/>
            <ac:spMk id="14" creationId="{1C040F85-76F5-A3C4-C203-6E97C891F909}"/>
          </ac:spMkLst>
        </pc:spChg>
        <pc:spChg chg="mod">
          <ac:chgData name="Gizem AÇIKGÖZ" userId="d39cb099-7ed8-4f92-9956-c7ec5c70527d" providerId="ADAL" clId="{943CE57F-EBDB-4ADD-8E04-ECFD12D99E52}" dt="2026-02-04T06:26:35.605" v="1125" actId="27636"/>
          <ac:spMkLst>
            <pc:docMk/>
            <pc:sldMk cId="1690037768" sldId="271"/>
            <ac:spMk id="16" creationId="{C9995F44-7FBF-51EA-64BA-A27BFA014341}"/>
          </ac:spMkLst>
        </pc:spChg>
      </pc:sldChg>
      <pc:sldChg chg="modSp add mod ord">
        <pc:chgData name="Gizem AÇIKGÖZ" userId="d39cb099-7ed8-4f92-9956-c7ec5c70527d" providerId="ADAL" clId="{943CE57F-EBDB-4ADD-8E04-ECFD12D99E52}" dt="2026-02-04T04:50:32.959" v="1086" actId="207"/>
        <pc:sldMkLst>
          <pc:docMk/>
          <pc:sldMk cId="4041404897" sldId="272"/>
        </pc:sldMkLst>
        <pc:spChg chg="mod">
          <ac:chgData name="Gizem AÇIKGÖZ" userId="d39cb099-7ed8-4f92-9956-c7ec5c70527d" providerId="ADAL" clId="{943CE57F-EBDB-4ADD-8E04-ECFD12D99E52}" dt="2026-02-03T12:11:50.220" v="737"/>
          <ac:spMkLst>
            <pc:docMk/>
            <pc:sldMk cId="4041404897" sldId="272"/>
            <ac:spMk id="14" creationId="{A1C62DB6-2532-1439-4722-D27B948F4D18}"/>
          </ac:spMkLst>
        </pc:spChg>
        <pc:spChg chg="mod">
          <ac:chgData name="Gizem AÇIKGÖZ" userId="d39cb099-7ed8-4f92-9956-c7ec5c70527d" providerId="ADAL" clId="{943CE57F-EBDB-4ADD-8E04-ECFD12D99E52}" dt="2026-02-04T04:50:32.959" v="1086" actId="207"/>
          <ac:spMkLst>
            <pc:docMk/>
            <pc:sldMk cId="4041404897" sldId="272"/>
            <ac:spMk id="16" creationId="{D01172B6-DA87-EB8D-9F1C-B3445BA375D3}"/>
          </ac:spMkLst>
        </pc:spChg>
      </pc:sldChg>
      <pc:sldChg chg="modSp add del mod">
        <pc:chgData name="Gizem AÇIKGÖZ" userId="d39cb099-7ed8-4f92-9956-c7ec5c70527d" providerId="ADAL" clId="{943CE57F-EBDB-4ADD-8E04-ECFD12D99E52}" dt="2026-02-04T06:30:59.561" v="1176" actId="27636"/>
        <pc:sldMkLst>
          <pc:docMk/>
          <pc:sldMk cId="3638898045" sldId="273"/>
        </pc:sldMkLst>
        <pc:spChg chg="mod">
          <ac:chgData name="Gizem AÇIKGÖZ" userId="d39cb099-7ed8-4f92-9956-c7ec5c70527d" providerId="ADAL" clId="{943CE57F-EBDB-4ADD-8E04-ECFD12D99E52}" dt="2026-02-03T12:12:38.197" v="758"/>
          <ac:spMkLst>
            <pc:docMk/>
            <pc:sldMk cId="3638898045" sldId="273"/>
            <ac:spMk id="14" creationId="{A56A55B7-B33F-456E-7ACF-60A3B6A375C9}"/>
          </ac:spMkLst>
        </pc:spChg>
        <pc:spChg chg="mod">
          <ac:chgData name="Gizem AÇIKGÖZ" userId="d39cb099-7ed8-4f92-9956-c7ec5c70527d" providerId="ADAL" clId="{943CE57F-EBDB-4ADD-8E04-ECFD12D99E52}" dt="2026-02-04T06:30:59.561" v="1176" actId="27636"/>
          <ac:spMkLst>
            <pc:docMk/>
            <pc:sldMk cId="3638898045" sldId="273"/>
            <ac:spMk id="16" creationId="{A604E6DE-5218-E378-8F66-EF09598897F6}"/>
          </ac:spMkLst>
        </pc:spChg>
      </pc:sldChg>
      <pc:sldChg chg="modSp add mod">
        <pc:chgData name="Gizem AÇIKGÖZ" userId="d39cb099-7ed8-4f92-9956-c7ec5c70527d" providerId="ADAL" clId="{943CE57F-EBDB-4ADD-8E04-ECFD12D99E52}" dt="2026-02-04T06:58:59.551" v="1414" actId="207"/>
        <pc:sldMkLst>
          <pc:docMk/>
          <pc:sldMk cId="1424282106" sldId="274"/>
        </pc:sldMkLst>
        <pc:spChg chg="mod">
          <ac:chgData name="Gizem AÇIKGÖZ" userId="d39cb099-7ed8-4f92-9956-c7ec5c70527d" providerId="ADAL" clId="{943CE57F-EBDB-4ADD-8E04-ECFD12D99E52}" dt="2026-02-03T12:12:48.594" v="760"/>
          <ac:spMkLst>
            <pc:docMk/>
            <pc:sldMk cId="1424282106" sldId="274"/>
            <ac:spMk id="14" creationId="{59799BDD-C907-FEB9-EDAB-8FFFF63B8B38}"/>
          </ac:spMkLst>
        </pc:spChg>
        <pc:spChg chg="mod">
          <ac:chgData name="Gizem AÇIKGÖZ" userId="d39cb099-7ed8-4f92-9956-c7ec5c70527d" providerId="ADAL" clId="{943CE57F-EBDB-4ADD-8E04-ECFD12D99E52}" dt="2026-02-04T06:58:59.551" v="1414" actId="207"/>
          <ac:spMkLst>
            <pc:docMk/>
            <pc:sldMk cId="1424282106" sldId="274"/>
            <ac:spMk id="16" creationId="{FDE4E69B-A4C6-7484-3921-43E26EDBD7F5}"/>
          </ac:spMkLst>
        </pc:spChg>
      </pc:sldChg>
      <pc:sldChg chg="modSp add mod">
        <pc:chgData name="Gizem AÇIKGÖZ" userId="d39cb099-7ed8-4f92-9956-c7ec5c70527d" providerId="ADAL" clId="{943CE57F-EBDB-4ADD-8E04-ECFD12D99E52}" dt="2026-02-04T04:31:57.317" v="954" actId="20577"/>
        <pc:sldMkLst>
          <pc:docMk/>
          <pc:sldMk cId="2583429284" sldId="275"/>
        </pc:sldMkLst>
        <pc:spChg chg="mod">
          <ac:chgData name="Gizem AÇIKGÖZ" userId="d39cb099-7ed8-4f92-9956-c7ec5c70527d" providerId="ADAL" clId="{943CE57F-EBDB-4ADD-8E04-ECFD12D99E52}" dt="2026-02-04T04:31:16.801" v="945" actId="27636"/>
          <ac:spMkLst>
            <pc:docMk/>
            <pc:sldMk cId="2583429284" sldId="275"/>
            <ac:spMk id="14" creationId="{E5F7541B-7891-EDA2-E081-1D167D97FC00}"/>
          </ac:spMkLst>
        </pc:spChg>
        <pc:spChg chg="mod">
          <ac:chgData name="Gizem AÇIKGÖZ" userId="d39cb099-7ed8-4f92-9956-c7ec5c70527d" providerId="ADAL" clId="{943CE57F-EBDB-4ADD-8E04-ECFD12D99E52}" dt="2026-02-04T04:31:57.317" v="954" actId="20577"/>
          <ac:spMkLst>
            <pc:docMk/>
            <pc:sldMk cId="2583429284" sldId="275"/>
            <ac:spMk id="16" creationId="{2EED5035-0256-FB3F-5DFC-7AB38011072E}"/>
          </ac:spMkLst>
        </pc:spChg>
      </pc:sldChg>
      <pc:sldChg chg="modSp add mod ord">
        <pc:chgData name="Gizem AÇIKGÖZ" userId="d39cb099-7ed8-4f92-9956-c7ec5c70527d" providerId="ADAL" clId="{943CE57F-EBDB-4ADD-8E04-ECFD12D99E52}" dt="2026-02-04T07:45:48.995" v="1858"/>
        <pc:sldMkLst>
          <pc:docMk/>
          <pc:sldMk cId="4197527721" sldId="276"/>
        </pc:sldMkLst>
        <pc:spChg chg="mod">
          <ac:chgData name="Gizem AÇIKGÖZ" userId="d39cb099-7ed8-4f92-9956-c7ec5c70527d" providerId="ADAL" clId="{943CE57F-EBDB-4ADD-8E04-ECFD12D99E52}" dt="2026-02-04T04:25:55.593" v="816" actId="207"/>
          <ac:spMkLst>
            <pc:docMk/>
            <pc:sldMk cId="4197527721" sldId="276"/>
            <ac:spMk id="16" creationId="{73DB011F-581E-355E-CDB1-B04CC9625E65}"/>
          </ac:spMkLst>
        </pc:spChg>
      </pc:sldChg>
      <pc:sldChg chg="addSp delSp modSp add mod ord">
        <pc:chgData name="Gizem AÇIKGÖZ" userId="d39cb099-7ed8-4f92-9956-c7ec5c70527d" providerId="ADAL" clId="{943CE57F-EBDB-4ADD-8E04-ECFD12D99E52}" dt="2026-02-04T07:45:48.995" v="1858"/>
        <pc:sldMkLst>
          <pc:docMk/>
          <pc:sldMk cId="916413333" sldId="277"/>
        </pc:sldMkLst>
        <pc:spChg chg="add">
          <ac:chgData name="Gizem AÇIKGÖZ" userId="d39cb099-7ed8-4f92-9956-c7ec5c70527d" providerId="ADAL" clId="{943CE57F-EBDB-4ADD-8E04-ECFD12D99E52}" dt="2026-02-04T04:27:57.140" v="907"/>
          <ac:spMkLst>
            <pc:docMk/>
            <pc:sldMk cId="916413333" sldId="277"/>
            <ac:spMk id="2" creationId="{8A8E694F-D35C-E0F2-6401-735005751DF3}"/>
          </ac:spMkLst>
        </pc:spChg>
        <pc:spChg chg="add mod">
          <ac:chgData name="Gizem AÇIKGÖZ" userId="d39cb099-7ed8-4f92-9956-c7ec5c70527d" providerId="ADAL" clId="{943CE57F-EBDB-4ADD-8E04-ECFD12D99E52}" dt="2026-02-04T04:28:03.618" v="910"/>
          <ac:spMkLst>
            <pc:docMk/>
            <pc:sldMk cId="916413333" sldId="277"/>
            <ac:spMk id="3" creationId="{262E83A7-D6C0-521D-4F18-B4B4CB6C52C2}"/>
          </ac:spMkLst>
        </pc:spChg>
        <pc:spChg chg="add del mod">
          <ac:chgData name="Gizem AÇIKGÖZ" userId="d39cb099-7ed8-4f92-9956-c7ec5c70527d" providerId="ADAL" clId="{943CE57F-EBDB-4ADD-8E04-ECFD12D99E52}" dt="2026-02-04T04:29:10.920" v="931"/>
          <ac:spMkLst>
            <pc:docMk/>
            <pc:sldMk cId="916413333" sldId="277"/>
            <ac:spMk id="4" creationId="{3F9B4982-0D3A-87CF-9C0E-BA38491E1143}"/>
          </ac:spMkLst>
        </pc:spChg>
        <pc:spChg chg="add mod">
          <ac:chgData name="Gizem AÇIKGÖZ" userId="d39cb099-7ed8-4f92-9956-c7ec5c70527d" providerId="ADAL" clId="{943CE57F-EBDB-4ADD-8E04-ECFD12D99E52}" dt="2026-02-04T04:31:40.073" v="952" actId="20577"/>
          <ac:spMkLst>
            <pc:docMk/>
            <pc:sldMk cId="916413333" sldId="277"/>
            <ac:spMk id="5" creationId="{B2AD5B1B-2D26-5475-A98A-F782B04CCA0E}"/>
          </ac:spMkLst>
        </pc:spChg>
        <pc:spChg chg="add mod">
          <ac:chgData name="Gizem AÇIKGÖZ" userId="d39cb099-7ed8-4f92-9956-c7ec5c70527d" providerId="ADAL" clId="{943CE57F-EBDB-4ADD-8E04-ECFD12D99E52}" dt="2026-02-04T04:31:42.257" v="953" actId="20577"/>
          <ac:spMkLst>
            <pc:docMk/>
            <pc:sldMk cId="916413333" sldId="277"/>
            <ac:spMk id="6" creationId="{5A2A8C89-556C-C11B-71C3-28DF5C7F68FE}"/>
          </ac:spMkLst>
        </pc:spChg>
        <pc:spChg chg="mod">
          <ac:chgData name="Gizem AÇIKGÖZ" userId="d39cb099-7ed8-4f92-9956-c7ec5c70527d" providerId="ADAL" clId="{943CE57F-EBDB-4ADD-8E04-ECFD12D99E52}" dt="2026-02-04T04:29:06.118" v="928" actId="27636"/>
          <ac:spMkLst>
            <pc:docMk/>
            <pc:sldMk cId="916413333" sldId="277"/>
            <ac:spMk id="16" creationId="{BC71C0F0-6D79-65FE-08F7-A056856EA730}"/>
          </ac:spMkLst>
        </pc:spChg>
      </pc:sldChg>
      <pc:sldChg chg="modSp add mod">
        <pc:chgData name="Gizem AÇIKGÖZ" userId="d39cb099-7ed8-4f92-9956-c7ec5c70527d" providerId="ADAL" clId="{943CE57F-EBDB-4ADD-8E04-ECFD12D99E52}" dt="2026-02-04T04:32:41.342" v="969" actId="207"/>
        <pc:sldMkLst>
          <pc:docMk/>
          <pc:sldMk cId="3301047243" sldId="278"/>
        </pc:sldMkLst>
        <pc:spChg chg="mod">
          <ac:chgData name="Gizem AÇIKGÖZ" userId="d39cb099-7ed8-4f92-9956-c7ec5c70527d" providerId="ADAL" clId="{943CE57F-EBDB-4ADD-8E04-ECFD12D99E52}" dt="2026-02-04T04:32:41.342" v="969" actId="207"/>
          <ac:spMkLst>
            <pc:docMk/>
            <pc:sldMk cId="3301047243" sldId="278"/>
            <ac:spMk id="16" creationId="{ED0E8F86-63DE-4D71-C14A-7373EC53ACCA}"/>
          </ac:spMkLst>
        </pc:spChg>
      </pc:sldChg>
      <pc:sldChg chg="modSp add mod">
        <pc:chgData name="Gizem AÇIKGÖZ" userId="d39cb099-7ed8-4f92-9956-c7ec5c70527d" providerId="ADAL" clId="{943CE57F-EBDB-4ADD-8E04-ECFD12D99E52}" dt="2026-02-04T04:36:11.320" v="990" actId="207"/>
        <pc:sldMkLst>
          <pc:docMk/>
          <pc:sldMk cId="1530944365" sldId="279"/>
        </pc:sldMkLst>
        <pc:spChg chg="mod">
          <ac:chgData name="Gizem AÇIKGÖZ" userId="d39cb099-7ed8-4f92-9956-c7ec5c70527d" providerId="ADAL" clId="{943CE57F-EBDB-4ADD-8E04-ECFD12D99E52}" dt="2026-02-04T04:36:11.320" v="990" actId="207"/>
          <ac:spMkLst>
            <pc:docMk/>
            <pc:sldMk cId="1530944365" sldId="279"/>
            <ac:spMk id="16" creationId="{FD81A686-4AED-D7AF-1B13-84CFB564F837}"/>
          </ac:spMkLst>
        </pc:spChg>
      </pc:sldChg>
      <pc:sldChg chg="modSp add mod">
        <pc:chgData name="Gizem AÇIKGÖZ" userId="d39cb099-7ed8-4f92-9956-c7ec5c70527d" providerId="ADAL" clId="{943CE57F-EBDB-4ADD-8E04-ECFD12D99E52}" dt="2026-02-04T04:36:46.069" v="1008" actId="207"/>
        <pc:sldMkLst>
          <pc:docMk/>
          <pc:sldMk cId="157741041" sldId="280"/>
        </pc:sldMkLst>
        <pc:spChg chg="mod">
          <ac:chgData name="Gizem AÇIKGÖZ" userId="d39cb099-7ed8-4f92-9956-c7ec5c70527d" providerId="ADAL" clId="{943CE57F-EBDB-4ADD-8E04-ECFD12D99E52}" dt="2026-02-04T04:36:46.069" v="1008" actId="207"/>
          <ac:spMkLst>
            <pc:docMk/>
            <pc:sldMk cId="157741041" sldId="280"/>
            <ac:spMk id="16" creationId="{0B7ECB98-12D3-1ABD-934C-D647107BBD81}"/>
          </ac:spMkLst>
        </pc:spChg>
      </pc:sldChg>
      <pc:sldChg chg="modSp add mod">
        <pc:chgData name="Gizem AÇIKGÖZ" userId="d39cb099-7ed8-4f92-9956-c7ec5c70527d" providerId="ADAL" clId="{943CE57F-EBDB-4ADD-8E04-ECFD12D99E52}" dt="2026-02-04T04:37:57.828" v="1023" actId="15"/>
        <pc:sldMkLst>
          <pc:docMk/>
          <pc:sldMk cId="421076569" sldId="281"/>
        </pc:sldMkLst>
        <pc:spChg chg="mod">
          <ac:chgData name="Gizem AÇIKGÖZ" userId="d39cb099-7ed8-4f92-9956-c7ec5c70527d" providerId="ADAL" clId="{943CE57F-EBDB-4ADD-8E04-ECFD12D99E52}" dt="2026-02-04T04:37:57.828" v="1023" actId="15"/>
          <ac:spMkLst>
            <pc:docMk/>
            <pc:sldMk cId="421076569" sldId="281"/>
            <ac:spMk id="16" creationId="{8793BDDE-C02D-3A46-9CAC-94648822E750}"/>
          </ac:spMkLst>
        </pc:spChg>
      </pc:sldChg>
      <pc:sldChg chg="addSp modSp add mod">
        <pc:chgData name="Gizem AÇIKGÖZ" userId="d39cb099-7ed8-4f92-9956-c7ec5c70527d" providerId="ADAL" clId="{943CE57F-EBDB-4ADD-8E04-ECFD12D99E52}" dt="2026-02-04T04:42:28.471" v="1069" actId="207"/>
        <pc:sldMkLst>
          <pc:docMk/>
          <pc:sldMk cId="3231796754" sldId="282"/>
        </pc:sldMkLst>
        <pc:spChg chg="add mod">
          <ac:chgData name="Gizem AÇIKGÖZ" userId="d39cb099-7ed8-4f92-9956-c7ec5c70527d" providerId="ADAL" clId="{943CE57F-EBDB-4ADD-8E04-ECFD12D99E52}" dt="2026-02-04T04:42:28.471" v="1069" actId="207"/>
          <ac:spMkLst>
            <pc:docMk/>
            <pc:sldMk cId="3231796754" sldId="282"/>
            <ac:spMk id="2" creationId="{125E114F-6816-E500-C984-D621FE058E0F}"/>
          </ac:spMkLst>
        </pc:spChg>
        <pc:spChg chg="mod">
          <ac:chgData name="Gizem AÇIKGÖZ" userId="d39cb099-7ed8-4f92-9956-c7ec5c70527d" providerId="ADAL" clId="{943CE57F-EBDB-4ADD-8E04-ECFD12D99E52}" dt="2026-02-04T04:41:41.155" v="1054" actId="21"/>
          <ac:spMkLst>
            <pc:docMk/>
            <pc:sldMk cId="3231796754" sldId="282"/>
            <ac:spMk id="16" creationId="{BE750629-42B9-A511-FC04-E2F358B18823}"/>
          </ac:spMkLst>
        </pc:spChg>
      </pc:sldChg>
      <pc:sldChg chg="modSp add mod">
        <pc:chgData name="Gizem AÇIKGÖZ" userId="d39cb099-7ed8-4f92-9956-c7ec5c70527d" providerId="ADAL" clId="{943CE57F-EBDB-4ADD-8E04-ECFD12D99E52}" dt="2026-02-04T08:29:39.889" v="1864" actId="1076"/>
        <pc:sldMkLst>
          <pc:docMk/>
          <pc:sldMk cId="1605845884" sldId="283"/>
        </pc:sldMkLst>
        <pc:spChg chg="mod">
          <ac:chgData name="Gizem AÇIKGÖZ" userId="d39cb099-7ed8-4f92-9956-c7ec5c70527d" providerId="ADAL" clId="{943CE57F-EBDB-4ADD-8E04-ECFD12D99E52}" dt="2026-02-04T04:50:41.094" v="1096" actId="20577"/>
          <ac:spMkLst>
            <pc:docMk/>
            <pc:sldMk cId="1605845884" sldId="283"/>
            <ac:spMk id="16" creationId="{27A32595-E637-6A42-7820-4213F722AC46}"/>
          </ac:spMkLst>
        </pc:spChg>
        <pc:picChg chg="mod">
          <ac:chgData name="Gizem AÇIKGÖZ" userId="d39cb099-7ed8-4f92-9956-c7ec5c70527d" providerId="ADAL" clId="{943CE57F-EBDB-4ADD-8E04-ECFD12D99E52}" dt="2026-02-04T08:29:39.889" v="1864" actId="1076"/>
          <ac:picMkLst>
            <pc:docMk/>
            <pc:sldMk cId="1605845884" sldId="283"/>
            <ac:picMk id="9" creationId="{934F0553-0560-378A-2E28-F6CC35BB41BE}"/>
          </ac:picMkLst>
        </pc:picChg>
      </pc:sldChg>
      <pc:sldChg chg="modSp add mod">
        <pc:chgData name="Gizem AÇIKGÖZ" userId="d39cb099-7ed8-4f92-9956-c7ec5c70527d" providerId="ADAL" clId="{943CE57F-EBDB-4ADD-8E04-ECFD12D99E52}" dt="2026-02-04T04:51:33.878" v="1106" actId="207"/>
        <pc:sldMkLst>
          <pc:docMk/>
          <pc:sldMk cId="2866798741" sldId="284"/>
        </pc:sldMkLst>
        <pc:spChg chg="mod">
          <ac:chgData name="Gizem AÇIKGÖZ" userId="d39cb099-7ed8-4f92-9956-c7ec5c70527d" providerId="ADAL" clId="{943CE57F-EBDB-4ADD-8E04-ECFD12D99E52}" dt="2026-02-04T04:51:33.878" v="1106" actId="207"/>
          <ac:spMkLst>
            <pc:docMk/>
            <pc:sldMk cId="2866798741" sldId="284"/>
            <ac:spMk id="16" creationId="{E205AFA3-360A-D4DE-119A-18772438B99C}"/>
          </ac:spMkLst>
        </pc:spChg>
      </pc:sldChg>
      <pc:sldChg chg="modSp add mod">
        <pc:chgData name="Gizem AÇIKGÖZ" userId="d39cb099-7ed8-4f92-9956-c7ec5c70527d" providerId="ADAL" clId="{943CE57F-EBDB-4ADD-8E04-ECFD12D99E52}" dt="2026-02-04T06:18:43.286" v="1116" actId="113"/>
        <pc:sldMkLst>
          <pc:docMk/>
          <pc:sldMk cId="571281302" sldId="285"/>
        </pc:sldMkLst>
        <pc:spChg chg="mod">
          <ac:chgData name="Gizem AÇIKGÖZ" userId="d39cb099-7ed8-4f92-9956-c7ec5c70527d" providerId="ADAL" clId="{943CE57F-EBDB-4ADD-8E04-ECFD12D99E52}" dt="2026-02-04T06:18:43.286" v="1116" actId="113"/>
          <ac:spMkLst>
            <pc:docMk/>
            <pc:sldMk cId="571281302" sldId="285"/>
            <ac:spMk id="16" creationId="{5F9A367A-84F8-713A-CF08-BBD7A0C888FC}"/>
          </ac:spMkLst>
        </pc:spChg>
      </pc:sldChg>
      <pc:sldChg chg="modSp add mod">
        <pc:chgData name="Gizem AÇIKGÖZ" userId="d39cb099-7ed8-4f92-9956-c7ec5c70527d" providerId="ADAL" clId="{943CE57F-EBDB-4ADD-8E04-ECFD12D99E52}" dt="2026-02-04T06:29:18.710" v="1162" actId="255"/>
        <pc:sldMkLst>
          <pc:docMk/>
          <pc:sldMk cId="33162843" sldId="286"/>
        </pc:sldMkLst>
        <pc:spChg chg="mod">
          <ac:chgData name="Gizem AÇIKGÖZ" userId="d39cb099-7ed8-4f92-9956-c7ec5c70527d" providerId="ADAL" clId="{943CE57F-EBDB-4ADD-8E04-ECFD12D99E52}" dt="2026-02-04T06:29:18.710" v="1162" actId="255"/>
          <ac:spMkLst>
            <pc:docMk/>
            <pc:sldMk cId="33162843" sldId="286"/>
            <ac:spMk id="16" creationId="{BFB7AF5C-E0BC-9AF5-8174-DA8FE5E04359}"/>
          </ac:spMkLst>
        </pc:spChg>
      </pc:sldChg>
      <pc:sldChg chg="modSp add mod">
        <pc:chgData name="Gizem AÇIKGÖZ" userId="d39cb099-7ed8-4f92-9956-c7ec5c70527d" providerId="ADAL" clId="{943CE57F-EBDB-4ADD-8E04-ECFD12D99E52}" dt="2026-02-04T06:29:52.787" v="1167" actId="20577"/>
        <pc:sldMkLst>
          <pc:docMk/>
          <pc:sldMk cId="708652102" sldId="287"/>
        </pc:sldMkLst>
        <pc:spChg chg="mod">
          <ac:chgData name="Gizem AÇIKGÖZ" userId="d39cb099-7ed8-4f92-9956-c7ec5c70527d" providerId="ADAL" clId="{943CE57F-EBDB-4ADD-8E04-ECFD12D99E52}" dt="2026-02-04T06:29:52.787" v="1167" actId="20577"/>
          <ac:spMkLst>
            <pc:docMk/>
            <pc:sldMk cId="708652102" sldId="287"/>
            <ac:spMk id="16" creationId="{E5FACA86-39BE-E18D-160B-7EDAABE9E867}"/>
          </ac:spMkLst>
        </pc:spChg>
      </pc:sldChg>
      <pc:sldChg chg="modSp add mod">
        <pc:chgData name="Gizem AÇIKGÖZ" userId="d39cb099-7ed8-4f92-9956-c7ec5c70527d" providerId="ADAL" clId="{943CE57F-EBDB-4ADD-8E04-ECFD12D99E52}" dt="2026-02-04T06:42:55.799" v="1288" actId="207"/>
        <pc:sldMkLst>
          <pc:docMk/>
          <pc:sldMk cId="1246587895" sldId="288"/>
        </pc:sldMkLst>
        <pc:spChg chg="mod">
          <ac:chgData name="Gizem AÇIKGÖZ" userId="d39cb099-7ed8-4f92-9956-c7ec5c70527d" providerId="ADAL" clId="{943CE57F-EBDB-4ADD-8E04-ECFD12D99E52}" dt="2026-02-04T06:42:55.799" v="1288" actId="207"/>
          <ac:spMkLst>
            <pc:docMk/>
            <pc:sldMk cId="1246587895" sldId="288"/>
            <ac:spMk id="16" creationId="{462A5F5F-08AF-BA13-D9FC-3A2F0E51D122}"/>
          </ac:spMkLst>
        </pc:spChg>
      </pc:sldChg>
      <pc:sldChg chg="modSp add mod">
        <pc:chgData name="Gizem AÇIKGÖZ" userId="d39cb099-7ed8-4f92-9956-c7ec5c70527d" providerId="ADAL" clId="{943CE57F-EBDB-4ADD-8E04-ECFD12D99E52}" dt="2026-02-04T06:33:25.448" v="1231" actId="1035"/>
        <pc:sldMkLst>
          <pc:docMk/>
          <pc:sldMk cId="1478930527" sldId="289"/>
        </pc:sldMkLst>
        <pc:spChg chg="mod">
          <ac:chgData name="Gizem AÇIKGÖZ" userId="d39cb099-7ed8-4f92-9956-c7ec5c70527d" providerId="ADAL" clId="{943CE57F-EBDB-4ADD-8E04-ECFD12D99E52}" dt="2026-02-04T06:33:25.448" v="1231" actId="1035"/>
          <ac:spMkLst>
            <pc:docMk/>
            <pc:sldMk cId="1478930527" sldId="289"/>
            <ac:spMk id="16" creationId="{FECC4F01-987C-E567-9BBA-6A47EAFAB6E8}"/>
          </ac:spMkLst>
        </pc:spChg>
      </pc:sldChg>
      <pc:sldChg chg="modSp add mod">
        <pc:chgData name="Gizem AÇIKGÖZ" userId="d39cb099-7ed8-4f92-9956-c7ec5c70527d" providerId="ADAL" clId="{943CE57F-EBDB-4ADD-8E04-ECFD12D99E52}" dt="2026-02-04T06:41:31.894" v="1268" actId="27636"/>
        <pc:sldMkLst>
          <pc:docMk/>
          <pc:sldMk cId="3819668991" sldId="290"/>
        </pc:sldMkLst>
        <pc:spChg chg="mod">
          <ac:chgData name="Gizem AÇIKGÖZ" userId="d39cb099-7ed8-4f92-9956-c7ec5c70527d" providerId="ADAL" clId="{943CE57F-EBDB-4ADD-8E04-ECFD12D99E52}" dt="2026-02-04T06:41:31.894" v="1268" actId="27636"/>
          <ac:spMkLst>
            <pc:docMk/>
            <pc:sldMk cId="3819668991" sldId="290"/>
            <ac:spMk id="16" creationId="{1B8F28CF-188F-BA73-270B-BA8EA7E51D15}"/>
          </ac:spMkLst>
        </pc:spChg>
      </pc:sldChg>
      <pc:sldChg chg="modSp add mod">
        <pc:chgData name="Gizem AÇIKGÖZ" userId="d39cb099-7ed8-4f92-9956-c7ec5c70527d" providerId="ADAL" clId="{943CE57F-EBDB-4ADD-8E04-ECFD12D99E52}" dt="2026-02-04T06:42:35.261" v="1283" actId="207"/>
        <pc:sldMkLst>
          <pc:docMk/>
          <pc:sldMk cId="3935596851" sldId="291"/>
        </pc:sldMkLst>
        <pc:spChg chg="mod">
          <ac:chgData name="Gizem AÇIKGÖZ" userId="d39cb099-7ed8-4f92-9956-c7ec5c70527d" providerId="ADAL" clId="{943CE57F-EBDB-4ADD-8E04-ECFD12D99E52}" dt="2026-02-04T06:42:35.261" v="1283" actId="207"/>
          <ac:spMkLst>
            <pc:docMk/>
            <pc:sldMk cId="3935596851" sldId="291"/>
            <ac:spMk id="16" creationId="{E0ABB33B-5500-3745-3C8D-2DFA9CFBC060}"/>
          </ac:spMkLst>
        </pc:spChg>
      </pc:sldChg>
      <pc:sldChg chg="modSp add mod">
        <pc:chgData name="Gizem AÇIKGÖZ" userId="d39cb099-7ed8-4f92-9956-c7ec5c70527d" providerId="ADAL" clId="{943CE57F-EBDB-4ADD-8E04-ECFD12D99E52}" dt="2026-02-04T06:42:44.792" v="1287" actId="207"/>
        <pc:sldMkLst>
          <pc:docMk/>
          <pc:sldMk cId="1957529000" sldId="292"/>
        </pc:sldMkLst>
        <pc:spChg chg="mod">
          <ac:chgData name="Gizem AÇIKGÖZ" userId="d39cb099-7ed8-4f92-9956-c7ec5c70527d" providerId="ADAL" clId="{943CE57F-EBDB-4ADD-8E04-ECFD12D99E52}" dt="2026-02-04T06:42:44.792" v="1287" actId="207"/>
          <ac:spMkLst>
            <pc:docMk/>
            <pc:sldMk cId="1957529000" sldId="292"/>
            <ac:spMk id="16" creationId="{C1BBE8D1-832F-FAFB-5B45-FBEBA5A584DF}"/>
          </ac:spMkLst>
        </pc:spChg>
      </pc:sldChg>
      <pc:sldChg chg="modSp add del mod">
        <pc:chgData name="Gizem AÇIKGÖZ" userId="d39cb099-7ed8-4f92-9956-c7ec5c70527d" providerId="ADAL" clId="{943CE57F-EBDB-4ADD-8E04-ECFD12D99E52}" dt="2026-02-04T06:58:04.914" v="1390" actId="47"/>
        <pc:sldMkLst>
          <pc:docMk/>
          <pc:sldMk cId="2903014546" sldId="293"/>
        </pc:sldMkLst>
        <pc:spChg chg="mod">
          <ac:chgData name="Gizem AÇIKGÖZ" userId="d39cb099-7ed8-4f92-9956-c7ec5c70527d" providerId="ADAL" clId="{943CE57F-EBDB-4ADD-8E04-ECFD12D99E52}" dt="2026-02-04T06:57:48.696" v="1386" actId="20577"/>
          <ac:spMkLst>
            <pc:docMk/>
            <pc:sldMk cId="2903014546" sldId="293"/>
            <ac:spMk id="14" creationId="{28F40492-2FA5-DBB6-B010-A658008455D2}"/>
          </ac:spMkLst>
        </pc:spChg>
        <pc:spChg chg="mod">
          <ac:chgData name="Gizem AÇIKGÖZ" userId="d39cb099-7ed8-4f92-9956-c7ec5c70527d" providerId="ADAL" clId="{943CE57F-EBDB-4ADD-8E04-ECFD12D99E52}" dt="2026-02-04T06:57:47.194" v="1385" actId="27636"/>
          <ac:spMkLst>
            <pc:docMk/>
            <pc:sldMk cId="2903014546" sldId="293"/>
            <ac:spMk id="16" creationId="{E314761A-848F-0573-471F-CB6BEE3E2EA2}"/>
          </ac:spMkLst>
        </pc:spChg>
      </pc:sldChg>
      <pc:sldChg chg="addSp delSp modSp add mod ord">
        <pc:chgData name="Gizem AÇIKGÖZ" userId="d39cb099-7ed8-4f92-9956-c7ec5c70527d" providerId="ADAL" clId="{943CE57F-EBDB-4ADD-8E04-ECFD12D99E52}" dt="2026-02-04T06:58:45.767" v="1413" actId="1076"/>
        <pc:sldMkLst>
          <pc:docMk/>
          <pc:sldMk cId="1310762343" sldId="294"/>
        </pc:sldMkLst>
        <pc:spChg chg="add del mod">
          <ac:chgData name="Gizem AÇIKGÖZ" userId="d39cb099-7ed8-4f92-9956-c7ec5c70527d" providerId="ADAL" clId="{943CE57F-EBDB-4ADD-8E04-ECFD12D99E52}" dt="2026-02-04T06:58:14.900" v="1392" actId="478"/>
          <ac:spMkLst>
            <pc:docMk/>
            <pc:sldMk cId="1310762343" sldId="294"/>
            <ac:spMk id="3" creationId="{E1AFF81C-50E3-21E4-EA69-7D094258A497}"/>
          </ac:spMkLst>
        </pc:spChg>
        <pc:spChg chg="mod">
          <ac:chgData name="Gizem AÇIKGÖZ" userId="d39cb099-7ed8-4f92-9956-c7ec5c70527d" providerId="ADAL" clId="{943CE57F-EBDB-4ADD-8E04-ECFD12D99E52}" dt="2026-02-04T06:58:45.767" v="1413" actId="1076"/>
          <ac:spMkLst>
            <pc:docMk/>
            <pc:sldMk cId="1310762343" sldId="294"/>
            <ac:spMk id="9" creationId="{38BB8489-A164-373F-E2A6-2A3FDFD1455D}"/>
          </ac:spMkLst>
        </pc:spChg>
        <pc:spChg chg="del">
          <ac:chgData name="Gizem AÇIKGÖZ" userId="d39cb099-7ed8-4f92-9956-c7ec5c70527d" providerId="ADAL" clId="{943CE57F-EBDB-4ADD-8E04-ECFD12D99E52}" dt="2026-02-04T06:58:13.613" v="1391" actId="478"/>
          <ac:spMkLst>
            <pc:docMk/>
            <pc:sldMk cId="1310762343" sldId="294"/>
            <ac:spMk id="10" creationId="{1A5DFF35-EA3A-AB8A-F166-5E7D1C27FD40}"/>
          </ac:spMkLst>
        </pc:spChg>
        <pc:picChg chg="add del">
          <ac:chgData name="Gizem AÇIKGÖZ" userId="d39cb099-7ed8-4f92-9956-c7ec5c70527d" providerId="ADAL" clId="{943CE57F-EBDB-4ADD-8E04-ECFD12D99E52}" dt="2026-02-04T06:58:20.221" v="1394" actId="478"/>
          <ac:picMkLst>
            <pc:docMk/>
            <pc:sldMk cId="1310762343" sldId="294"/>
            <ac:picMk id="6" creationId="{AC90FAAF-4890-CD16-7A81-E337A71D0F06}"/>
          </ac:picMkLst>
        </pc:picChg>
      </pc:sldChg>
      <pc:sldChg chg="modSp add mod">
        <pc:chgData name="Gizem AÇIKGÖZ" userId="d39cb099-7ed8-4f92-9956-c7ec5c70527d" providerId="ADAL" clId="{943CE57F-EBDB-4ADD-8E04-ECFD12D99E52}" dt="2026-02-04T07:10:42.972" v="1489" actId="15"/>
        <pc:sldMkLst>
          <pc:docMk/>
          <pc:sldMk cId="3266033186" sldId="295"/>
        </pc:sldMkLst>
        <pc:spChg chg="mod">
          <ac:chgData name="Gizem AÇIKGÖZ" userId="d39cb099-7ed8-4f92-9956-c7ec5c70527d" providerId="ADAL" clId="{943CE57F-EBDB-4ADD-8E04-ECFD12D99E52}" dt="2026-02-04T07:08:52.417" v="1442" actId="20577"/>
          <ac:spMkLst>
            <pc:docMk/>
            <pc:sldMk cId="3266033186" sldId="295"/>
            <ac:spMk id="14" creationId="{F407EC85-BAAF-47BF-F736-BDB43E78B847}"/>
          </ac:spMkLst>
        </pc:spChg>
        <pc:spChg chg="mod">
          <ac:chgData name="Gizem AÇIKGÖZ" userId="d39cb099-7ed8-4f92-9956-c7ec5c70527d" providerId="ADAL" clId="{943CE57F-EBDB-4ADD-8E04-ECFD12D99E52}" dt="2026-02-04T07:10:42.972" v="1489" actId="15"/>
          <ac:spMkLst>
            <pc:docMk/>
            <pc:sldMk cId="3266033186" sldId="295"/>
            <ac:spMk id="16" creationId="{44833DBC-6F20-6D33-6011-700B1B398C98}"/>
          </ac:spMkLst>
        </pc:spChg>
      </pc:sldChg>
      <pc:sldChg chg="modSp add mod">
        <pc:chgData name="Gizem AÇIKGÖZ" userId="d39cb099-7ed8-4f92-9956-c7ec5c70527d" providerId="ADAL" clId="{943CE57F-EBDB-4ADD-8E04-ECFD12D99E52}" dt="2026-02-04T07:11:45.196" v="1534" actId="20577"/>
        <pc:sldMkLst>
          <pc:docMk/>
          <pc:sldMk cId="2278247964" sldId="296"/>
        </pc:sldMkLst>
        <pc:spChg chg="mod">
          <ac:chgData name="Gizem AÇIKGÖZ" userId="d39cb099-7ed8-4f92-9956-c7ec5c70527d" providerId="ADAL" clId="{943CE57F-EBDB-4ADD-8E04-ECFD12D99E52}" dt="2026-02-04T07:11:45.196" v="1534" actId="20577"/>
          <ac:spMkLst>
            <pc:docMk/>
            <pc:sldMk cId="2278247964" sldId="296"/>
            <ac:spMk id="16" creationId="{6A76B7EF-2A0E-F9C1-E669-D380BDF94EE2}"/>
          </ac:spMkLst>
        </pc:spChg>
      </pc:sldChg>
      <pc:sldChg chg="modSp add mod">
        <pc:chgData name="Gizem AÇIKGÖZ" userId="d39cb099-7ed8-4f92-9956-c7ec5c70527d" providerId="ADAL" clId="{943CE57F-EBDB-4ADD-8E04-ECFD12D99E52}" dt="2026-02-04T07:14:54.444" v="1617" actId="207"/>
        <pc:sldMkLst>
          <pc:docMk/>
          <pc:sldMk cId="1828145781" sldId="297"/>
        </pc:sldMkLst>
        <pc:spChg chg="mod">
          <ac:chgData name="Gizem AÇIKGÖZ" userId="d39cb099-7ed8-4f92-9956-c7ec5c70527d" providerId="ADAL" clId="{943CE57F-EBDB-4ADD-8E04-ECFD12D99E52}" dt="2026-02-04T07:12:54.085" v="1537" actId="20577"/>
          <ac:spMkLst>
            <pc:docMk/>
            <pc:sldMk cId="1828145781" sldId="297"/>
            <ac:spMk id="14" creationId="{23E08AE4-41C9-DD8C-F974-870330774D28}"/>
          </ac:spMkLst>
        </pc:spChg>
        <pc:spChg chg="mod">
          <ac:chgData name="Gizem AÇIKGÖZ" userId="d39cb099-7ed8-4f92-9956-c7ec5c70527d" providerId="ADAL" clId="{943CE57F-EBDB-4ADD-8E04-ECFD12D99E52}" dt="2026-02-04T07:14:54.444" v="1617" actId="207"/>
          <ac:spMkLst>
            <pc:docMk/>
            <pc:sldMk cId="1828145781" sldId="297"/>
            <ac:spMk id="16" creationId="{41C4D9C1-C95C-40F4-0728-7DD000128EE1}"/>
          </ac:spMkLst>
        </pc:spChg>
      </pc:sldChg>
      <pc:sldChg chg="modSp add mod">
        <pc:chgData name="Gizem AÇIKGÖZ" userId="d39cb099-7ed8-4f92-9956-c7ec5c70527d" providerId="ADAL" clId="{943CE57F-EBDB-4ADD-8E04-ECFD12D99E52}" dt="2026-02-04T07:15:48.230" v="1659" actId="207"/>
        <pc:sldMkLst>
          <pc:docMk/>
          <pc:sldMk cId="335370060" sldId="298"/>
        </pc:sldMkLst>
        <pc:spChg chg="mod">
          <ac:chgData name="Gizem AÇIKGÖZ" userId="d39cb099-7ed8-4f92-9956-c7ec5c70527d" providerId="ADAL" clId="{943CE57F-EBDB-4ADD-8E04-ECFD12D99E52}" dt="2026-02-04T07:15:48.230" v="1659" actId="207"/>
          <ac:spMkLst>
            <pc:docMk/>
            <pc:sldMk cId="335370060" sldId="298"/>
            <ac:spMk id="16" creationId="{D9BBF86B-39F3-F79A-DC0B-797A0D652154}"/>
          </ac:spMkLst>
        </pc:spChg>
      </pc:sldChg>
      <pc:sldChg chg="modSp add mod">
        <pc:chgData name="Gizem AÇIKGÖZ" userId="d39cb099-7ed8-4f92-9956-c7ec5c70527d" providerId="ADAL" clId="{943CE57F-EBDB-4ADD-8E04-ECFD12D99E52}" dt="2026-02-04T07:18:02.320" v="1702" actId="207"/>
        <pc:sldMkLst>
          <pc:docMk/>
          <pc:sldMk cId="114665323" sldId="299"/>
        </pc:sldMkLst>
        <pc:spChg chg="mod">
          <ac:chgData name="Gizem AÇIKGÖZ" userId="d39cb099-7ed8-4f92-9956-c7ec5c70527d" providerId="ADAL" clId="{943CE57F-EBDB-4ADD-8E04-ECFD12D99E52}" dt="2026-02-04T07:17:01.104" v="1662" actId="20577"/>
          <ac:spMkLst>
            <pc:docMk/>
            <pc:sldMk cId="114665323" sldId="299"/>
            <ac:spMk id="14" creationId="{5711475C-A9BA-92C1-428A-5DEB43801767}"/>
          </ac:spMkLst>
        </pc:spChg>
        <pc:spChg chg="mod">
          <ac:chgData name="Gizem AÇIKGÖZ" userId="d39cb099-7ed8-4f92-9956-c7ec5c70527d" providerId="ADAL" clId="{943CE57F-EBDB-4ADD-8E04-ECFD12D99E52}" dt="2026-02-04T07:18:02.320" v="1702" actId="207"/>
          <ac:spMkLst>
            <pc:docMk/>
            <pc:sldMk cId="114665323" sldId="299"/>
            <ac:spMk id="16" creationId="{13F9F8D3-3657-ADD6-DEA5-706579ABB1FA}"/>
          </ac:spMkLst>
        </pc:spChg>
      </pc:sldChg>
      <pc:sldChg chg="modSp add mod">
        <pc:chgData name="Gizem AÇIKGÖZ" userId="d39cb099-7ed8-4f92-9956-c7ec5c70527d" providerId="ADAL" clId="{943CE57F-EBDB-4ADD-8E04-ECFD12D99E52}" dt="2026-02-04T07:19:23.484" v="1737" actId="207"/>
        <pc:sldMkLst>
          <pc:docMk/>
          <pc:sldMk cId="4122861702" sldId="300"/>
        </pc:sldMkLst>
        <pc:spChg chg="mod">
          <ac:chgData name="Gizem AÇIKGÖZ" userId="d39cb099-7ed8-4f92-9956-c7ec5c70527d" providerId="ADAL" clId="{943CE57F-EBDB-4ADD-8E04-ECFD12D99E52}" dt="2026-02-04T07:19:23.484" v="1737" actId="207"/>
          <ac:spMkLst>
            <pc:docMk/>
            <pc:sldMk cId="4122861702" sldId="300"/>
            <ac:spMk id="16" creationId="{2E74118D-07D8-ABE9-032D-177660C40A5C}"/>
          </ac:spMkLst>
        </pc:spChg>
      </pc:sldChg>
      <pc:sldChg chg="modSp add mod">
        <pc:chgData name="Gizem AÇIKGÖZ" userId="d39cb099-7ed8-4f92-9956-c7ec5c70527d" providerId="ADAL" clId="{943CE57F-EBDB-4ADD-8E04-ECFD12D99E52}" dt="2026-02-04T07:21:08.087" v="1812" actId="20577"/>
        <pc:sldMkLst>
          <pc:docMk/>
          <pc:sldMk cId="922794346" sldId="301"/>
        </pc:sldMkLst>
        <pc:spChg chg="mod">
          <ac:chgData name="Gizem AÇIKGÖZ" userId="d39cb099-7ed8-4f92-9956-c7ec5c70527d" providerId="ADAL" clId="{943CE57F-EBDB-4ADD-8E04-ECFD12D99E52}" dt="2026-02-04T07:20:04.399" v="1742" actId="20577"/>
          <ac:spMkLst>
            <pc:docMk/>
            <pc:sldMk cId="922794346" sldId="301"/>
            <ac:spMk id="14" creationId="{C13162D5-ABE4-E190-3533-C9CDAB3F21E6}"/>
          </ac:spMkLst>
        </pc:spChg>
        <pc:spChg chg="mod">
          <ac:chgData name="Gizem AÇIKGÖZ" userId="d39cb099-7ed8-4f92-9956-c7ec5c70527d" providerId="ADAL" clId="{943CE57F-EBDB-4ADD-8E04-ECFD12D99E52}" dt="2026-02-04T07:21:08.087" v="1812" actId="20577"/>
          <ac:spMkLst>
            <pc:docMk/>
            <pc:sldMk cId="922794346" sldId="301"/>
            <ac:spMk id="16" creationId="{F5DB6CB8-6628-91C5-3C87-27DF6D35B711}"/>
          </ac:spMkLst>
        </pc:spChg>
      </pc:sldChg>
      <pc:sldChg chg="modSp add mod">
        <pc:chgData name="Gizem AÇIKGÖZ" userId="d39cb099-7ed8-4f92-9956-c7ec5c70527d" providerId="ADAL" clId="{943CE57F-EBDB-4ADD-8E04-ECFD12D99E52}" dt="2026-02-04T07:22:25.998" v="1836" actId="20577"/>
        <pc:sldMkLst>
          <pc:docMk/>
          <pc:sldMk cId="1856764144" sldId="302"/>
        </pc:sldMkLst>
        <pc:spChg chg="mod">
          <ac:chgData name="Gizem AÇIKGÖZ" userId="d39cb099-7ed8-4f92-9956-c7ec5c70527d" providerId="ADAL" clId="{943CE57F-EBDB-4ADD-8E04-ECFD12D99E52}" dt="2026-02-04T07:22:25.998" v="1836" actId="20577"/>
          <ac:spMkLst>
            <pc:docMk/>
            <pc:sldMk cId="1856764144" sldId="302"/>
            <ac:spMk id="16" creationId="{9005CE01-23DA-A5B8-78DF-B1C3B3766CA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67ECD5-4D71-AAFB-63C9-3CA7F77A4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6B9456F-8B05-0C80-D6F5-D2246FD5D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6D447B-46F0-05F8-1234-992F61A0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6581-19F3-4B44-A091-86EDE99921CE}" type="datetimeFigureOut">
              <a:rPr lang="tr-TR" smtClean="0"/>
              <a:t>13/02/2026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F400FA-9AC7-2313-23F0-5FC691C4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441604-7D83-5EBA-2D08-218D99F3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0D25-9E43-42FB-B68E-8FBCADF880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6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F2A064-A7A0-239E-E086-AB7BBF36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E891645-663D-38F2-B396-A3C5524B7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078784-C215-32D9-375F-67272067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6581-19F3-4B44-A091-86EDE99921CE}" type="datetimeFigureOut">
              <a:rPr lang="tr-TR" smtClean="0"/>
              <a:t>13/02/2026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DF3262-5177-34D3-DC81-115A87967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15A36A-67F7-9384-F673-D88B9E6E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0D25-9E43-42FB-B68E-8FBCADF880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2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FDBB20C-DF0D-2AC4-C3D6-64B890615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CD18E7D-EE0A-D825-A3A9-0B5A8E219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F858261-97AE-7E0A-E7FB-E74001977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6581-19F3-4B44-A091-86EDE99921CE}" type="datetimeFigureOut">
              <a:rPr lang="tr-TR" smtClean="0"/>
              <a:t>13/02/2026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E6984DA-3DA0-FC4A-E023-EE248198D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E157AF-B309-EE45-D220-7694B21E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0D25-9E43-42FB-B68E-8FBCADF880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577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8166B5-9A8F-114D-1851-90374F78E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0EE6C8-72EA-60E9-EFD3-84F69247D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D3E89B-156C-9360-77ED-149975C5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6581-19F3-4B44-A091-86EDE99921CE}" type="datetimeFigureOut">
              <a:rPr lang="tr-TR" smtClean="0"/>
              <a:t>13/02/2026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C9FA0DE-2D6B-4F74-4A77-ADD2D15A6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4AF22E-5E1C-989F-2A9E-8AC4C4377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0D25-9E43-42FB-B68E-8FBCADF880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459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772148-5EC6-2B06-7320-052260FCB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9340EA8-CF7C-8BC7-80E1-F4A7212C2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C16CE33-0CCA-798B-8EE2-CD438156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6581-19F3-4B44-A091-86EDE99921CE}" type="datetimeFigureOut">
              <a:rPr lang="tr-TR" smtClean="0"/>
              <a:t>13/02/2026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B0580C5-DCC9-3F6D-4679-5264DF83F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AC3D1CF-01D6-1225-E7F9-AE1FE110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0D25-9E43-42FB-B68E-8FBCADF880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8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BFE90E-12F1-3C20-9A64-0AC6FF11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C7E280-D897-4B72-4332-0B0ACBB2E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F95AEE9-4D90-6C87-C06E-6560C5AA4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A1C7D35-7E28-2C52-39E4-BEDB4A18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6581-19F3-4B44-A091-86EDE99921CE}" type="datetimeFigureOut">
              <a:rPr lang="tr-TR" smtClean="0"/>
              <a:t>13/02/2026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B39C66F-AA08-2604-64F8-DA12F8D32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AB3E1F1-0ED5-B318-72A7-5878A321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0D25-9E43-42FB-B68E-8FBCADF880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919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0A2123-4261-2582-6342-A95D5A27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35086F-5745-A18F-2678-0BA2007C7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BBAC697-E972-EB24-7D3C-340CA1765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FC34B5E-6535-A7B5-6FE3-D038D4EA4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AD0AA9E-0531-C718-F8ED-B4A32F167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A402D02-E06D-FE05-E6DF-3CA6AFED7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6581-19F3-4B44-A091-86EDE99921CE}" type="datetimeFigureOut">
              <a:rPr lang="tr-TR" smtClean="0"/>
              <a:t>13/02/2026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8B8C59F-9727-0A0D-60BB-E0EB3C9FB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50C348C-42B0-24A8-D7B9-54729A16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0D25-9E43-42FB-B68E-8FBCADF880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13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49104D-5E7B-7527-DBE7-F799B819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C881743-F78A-FF4E-7904-1E75627AF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6581-19F3-4B44-A091-86EDE99921CE}" type="datetimeFigureOut">
              <a:rPr lang="tr-TR" smtClean="0"/>
              <a:t>13/02/2026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D402BCB-F8AD-6D36-145D-C5A8302D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9F58439-44F5-7C05-A3C3-FDB25356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0D25-9E43-42FB-B68E-8FBCADF880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445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37CCC64-4663-5045-0389-783B29DC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6581-19F3-4B44-A091-86EDE99921CE}" type="datetimeFigureOut">
              <a:rPr lang="tr-TR" smtClean="0"/>
              <a:t>13/02/2026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12127F9-E7C0-E499-DB6A-7267025E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9F66D79-8A11-9271-5FFB-EDF484E5E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0D25-9E43-42FB-B68E-8FBCADF880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21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F60908-5812-0FB8-3798-A9D6160E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534086-3E62-3E12-13B7-9BDDEC6C4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838DA43-0033-4CDD-C6F1-DEFC701F0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BA01B2E-122C-235D-4F5C-64B2E0F6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6581-19F3-4B44-A091-86EDE99921CE}" type="datetimeFigureOut">
              <a:rPr lang="tr-TR" smtClean="0"/>
              <a:t>13/02/2026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15072CD-FC02-04BD-EF3D-61CF1A5F6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98E48BA-86A1-0F10-127D-8AEF82D8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0D25-9E43-42FB-B68E-8FBCADF880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515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A26A1C-5216-B776-6331-D48504C8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9168B9C-4E43-B338-33BA-7BCAD7DE1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CB83117-C849-AE0E-CB9A-124FF7339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094F38E-72EF-EF31-2FA5-17E65B7B3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6581-19F3-4B44-A091-86EDE99921CE}" type="datetimeFigureOut">
              <a:rPr lang="tr-TR" smtClean="0"/>
              <a:t>13/02/2026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E695D32-246C-3432-88F5-B2DED587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ABD4B7C-1E29-65AB-E26F-6834B543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0D25-9E43-42FB-B68E-8FBCADF880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97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FBC14C9-C67E-6A4A-8155-0AE359EB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C3C4FB9-5EE0-6725-25AA-A6A2A93D8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F457CBA-DBFE-BAB6-2CFA-94FA029C2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A16581-19F3-4B44-A091-86EDE99921CE}" type="datetimeFigureOut">
              <a:rPr lang="tr-TR" smtClean="0"/>
              <a:t>13/02/2026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93E7598-0E9D-580B-5391-27B86AB34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568D77F-6B53-5208-305D-7C6719959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BE0D25-9E43-42FB-B68E-8FBCADF880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964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7C178E03-976B-E9F4-D157-9E8A48A74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Alt Başlık 9">
            <a:extLst>
              <a:ext uri="{FF2B5EF4-FFF2-40B4-BE49-F238E27FC236}">
                <a16:creationId xmlns:a16="http://schemas.microsoft.com/office/drawing/2014/main" id="{E2BC3F90-8F44-5C66-5FB9-E639F78C6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50" y="4174982"/>
            <a:ext cx="5997677" cy="1655762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A10D00"/>
                </a:solidFill>
              </a:rPr>
              <a:t>Dr. Öğr. Üyesi Gizem AÇIKGÖZ</a:t>
            </a:r>
          </a:p>
          <a:p>
            <a:endParaRPr lang="tr-TR" sz="1200" b="1" dirty="0">
              <a:solidFill>
                <a:srgbClr val="02214B"/>
              </a:solidFill>
            </a:endParaRPr>
          </a:p>
          <a:p>
            <a:pPr>
              <a:spcBef>
                <a:spcPts val="0"/>
              </a:spcBef>
            </a:pPr>
            <a:r>
              <a:rPr lang="tr-TR" sz="120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>
              <a:spcBef>
                <a:spcPts val="0"/>
              </a:spcBef>
            </a:pPr>
            <a:r>
              <a:rPr lang="tr-TR" sz="1200" b="1" dirty="0">
                <a:solidFill>
                  <a:srgbClr val="02214B"/>
                </a:solidFill>
              </a:rPr>
              <a:t>04.02.2026</a:t>
            </a:r>
          </a:p>
        </p:txBody>
      </p:sp>
      <p:pic>
        <p:nvPicPr>
          <p:cNvPr id="8" name="Resim 7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E3347881-A422-27E7-110A-80FDAEFA8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57316" y="127819"/>
            <a:ext cx="2585883" cy="1164587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7F5D90F1-861F-A0FF-37CE-66C4068C90C6}"/>
              </a:ext>
            </a:extLst>
          </p:cNvPr>
          <p:cNvSpPr/>
          <p:nvPr/>
        </p:nvSpPr>
        <p:spPr>
          <a:xfrm rot="1125540">
            <a:off x="6685154" y="-169825"/>
            <a:ext cx="445031" cy="3187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Başlık 8">
            <a:extLst>
              <a:ext uri="{FF2B5EF4-FFF2-40B4-BE49-F238E27FC236}">
                <a16:creationId xmlns:a16="http://schemas.microsoft.com/office/drawing/2014/main" id="{B9727586-8404-880A-41FE-AA025B023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37" y="1539894"/>
            <a:ext cx="5093105" cy="2387600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02214B"/>
                </a:solidFill>
              </a:rPr>
              <a:t>Uluslararası Araştırma Fonları</a:t>
            </a:r>
            <a:br>
              <a:rPr lang="tr-TR" sz="3600" b="1" dirty="0">
                <a:solidFill>
                  <a:srgbClr val="02214B"/>
                </a:solidFill>
              </a:rPr>
            </a:br>
            <a:r>
              <a:rPr lang="tr-TR" sz="2800" dirty="0">
                <a:solidFill>
                  <a:srgbClr val="02214B"/>
                </a:solidFill>
              </a:rPr>
              <a:t>Sağlık Bilimleri Fakültesi için Kurumsal Araştırma Kapasitesini Genişletme Fırsatları</a:t>
            </a:r>
            <a:endParaRPr lang="tr-TR" sz="3600" dirty="0">
              <a:solidFill>
                <a:srgbClr val="0221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17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6D1A9-4CF8-0E6F-CE3D-C2A3F1412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D414AF3F-C043-4916-E0F0-057E5CBB4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673FB27F-010A-5D2F-9358-A2696CAFC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Horizon Europe </a:t>
            </a: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DF4FD85-23D0-1A54-39BD-9ED00BF77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8793BDDE-C02D-3A46-9CAC-94648822E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Horizon Europe – Ortaklar Kimler Olmalı?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Zorunlu olanlar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Genellikle </a:t>
            </a:r>
            <a:r>
              <a:rPr lang="tr-TR" b="1" dirty="0">
                <a:solidFill>
                  <a:srgbClr val="02214B"/>
                </a:solidFill>
              </a:rPr>
              <a:t>en az 3 kurum</a:t>
            </a:r>
            <a:endParaRPr lang="tr-TR" dirty="0">
              <a:solidFill>
                <a:srgbClr val="02214B"/>
              </a:solidFill>
            </a:endParaRPr>
          </a:p>
          <a:p>
            <a:pPr lvl="2"/>
            <a:r>
              <a:rPr lang="tr-TR" b="1" dirty="0">
                <a:solidFill>
                  <a:srgbClr val="02214B"/>
                </a:solidFill>
              </a:rPr>
              <a:t>En az 3 farklı AB veya </a:t>
            </a:r>
            <a:r>
              <a:rPr lang="tr-TR" b="1" dirty="0" err="1">
                <a:solidFill>
                  <a:srgbClr val="02214B"/>
                </a:solidFill>
              </a:rPr>
              <a:t>Asosiye</a:t>
            </a:r>
            <a:r>
              <a:rPr lang="tr-TR" b="1" dirty="0">
                <a:solidFill>
                  <a:srgbClr val="02214B"/>
                </a:solidFill>
              </a:rPr>
              <a:t> ülke</a:t>
            </a:r>
            <a:endParaRPr lang="tr-TR" dirty="0">
              <a:solidFill>
                <a:srgbClr val="02214B"/>
              </a:solidFill>
            </a:endParaRPr>
          </a:p>
          <a:p>
            <a:pPr lvl="2"/>
            <a:r>
              <a:rPr lang="tr-TR" dirty="0">
                <a:solidFill>
                  <a:srgbClr val="02214B"/>
                </a:solidFill>
              </a:rPr>
              <a:t>Çoğu çağrı </a:t>
            </a:r>
            <a:r>
              <a:rPr lang="tr-TR" b="1" dirty="0">
                <a:solidFill>
                  <a:srgbClr val="02214B"/>
                </a:solidFill>
              </a:rPr>
              <a:t>çok ortaklı konsorsiyum</a:t>
            </a:r>
            <a:r>
              <a:rPr lang="tr-TR" dirty="0">
                <a:solidFill>
                  <a:srgbClr val="02214B"/>
                </a:solidFill>
              </a:rPr>
              <a:t> ister (6–20 ortak yaygın)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Kimler olabilir?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Üniversiteler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Araştırma enstitüleri</a:t>
            </a:r>
          </a:p>
          <a:p>
            <a:pPr lvl="2"/>
            <a:r>
              <a:rPr lang="tr-TR" b="1" dirty="0">
                <a:solidFill>
                  <a:srgbClr val="02214B"/>
                </a:solidFill>
              </a:rPr>
              <a:t>Hastaneler / klinikler</a:t>
            </a:r>
            <a:endParaRPr lang="tr-TR" dirty="0">
              <a:solidFill>
                <a:srgbClr val="02214B"/>
              </a:solidFill>
            </a:endParaRPr>
          </a:p>
          <a:p>
            <a:pPr lvl="2"/>
            <a:r>
              <a:rPr lang="tr-TR" b="1" dirty="0">
                <a:solidFill>
                  <a:srgbClr val="02214B"/>
                </a:solidFill>
              </a:rPr>
              <a:t>STK’lar</a:t>
            </a:r>
            <a:endParaRPr lang="tr-TR" dirty="0">
              <a:solidFill>
                <a:srgbClr val="02214B"/>
              </a:solidFill>
            </a:endParaRPr>
          </a:p>
          <a:p>
            <a:pPr lvl="2"/>
            <a:r>
              <a:rPr lang="tr-TR" b="1" dirty="0">
                <a:solidFill>
                  <a:srgbClr val="02214B"/>
                </a:solidFill>
              </a:rPr>
              <a:t>Kamu kurumları</a:t>
            </a:r>
            <a:endParaRPr lang="tr-TR" dirty="0">
              <a:solidFill>
                <a:srgbClr val="02214B"/>
              </a:solidFill>
            </a:endParaRPr>
          </a:p>
          <a:p>
            <a:pPr lvl="2"/>
            <a:r>
              <a:rPr lang="tr-TR" b="1" dirty="0">
                <a:solidFill>
                  <a:srgbClr val="02214B"/>
                </a:solidFill>
              </a:rPr>
              <a:t>Özel sektör / sanayi / KOBİ’ler</a:t>
            </a:r>
            <a:endParaRPr lang="tr-TR" dirty="0">
              <a:solidFill>
                <a:srgbClr val="02214B"/>
              </a:solidFill>
            </a:endParaRPr>
          </a:p>
          <a:p>
            <a:endParaRPr lang="tr-TR" dirty="0">
              <a:solidFill>
                <a:srgbClr val="02214B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37FA4E1B-7A61-1A3F-843A-C1082B34709A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42107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7A3B3-AB95-0CAD-F255-ACEF5DD1B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9BE24AD2-58F6-9105-E04E-5B51306E3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DF8C6C27-6386-1689-A0D0-991F7FC11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Horizon Europe </a:t>
            </a: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9153BDC-75BB-FF9E-EEAD-8A8E40B2C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BE750629-42B9-A511-FC04-E2F358B18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Ticari firma veya STK Horizon’da şart mı?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RIA (</a:t>
            </a:r>
            <a:r>
              <a:rPr lang="tr-TR" b="1" dirty="0" err="1">
                <a:solidFill>
                  <a:srgbClr val="02214B"/>
                </a:solidFill>
              </a:rPr>
              <a:t>Research</a:t>
            </a:r>
            <a:r>
              <a:rPr lang="tr-TR" b="1" dirty="0">
                <a:solidFill>
                  <a:srgbClr val="02214B"/>
                </a:solidFill>
              </a:rPr>
              <a:t> </a:t>
            </a:r>
            <a:r>
              <a:rPr lang="tr-TR" b="1" dirty="0" err="1">
                <a:solidFill>
                  <a:srgbClr val="02214B"/>
                </a:solidFill>
              </a:rPr>
              <a:t>and</a:t>
            </a:r>
            <a:r>
              <a:rPr lang="tr-TR" b="1" dirty="0">
                <a:solidFill>
                  <a:srgbClr val="02214B"/>
                </a:solidFill>
              </a:rPr>
              <a:t> </a:t>
            </a:r>
            <a:r>
              <a:rPr lang="tr-TR" b="1" dirty="0" err="1">
                <a:solidFill>
                  <a:srgbClr val="02214B"/>
                </a:solidFill>
              </a:rPr>
              <a:t>Innovation</a:t>
            </a:r>
            <a:r>
              <a:rPr lang="tr-TR" b="1" dirty="0">
                <a:solidFill>
                  <a:srgbClr val="02214B"/>
                </a:solidFill>
              </a:rPr>
              <a:t> Action):</a:t>
            </a:r>
            <a:endParaRPr lang="tr-TR" dirty="0">
              <a:solidFill>
                <a:srgbClr val="02214B"/>
              </a:solidFill>
            </a:endParaRPr>
          </a:p>
          <a:p>
            <a:pPr lvl="2"/>
            <a:r>
              <a:rPr lang="tr-TR" dirty="0">
                <a:solidFill>
                  <a:srgbClr val="02214B"/>
                </a:solidFill>
              </a:rPr>
              <a:t>Firma </a:t>
            </a:r>
            <a:r>
              <a:rPr lang="tr-TR" b="1" dirty="0">
                <a:solidFill>
                  <a:srgbClr val="02214B"/>
                </a:solidFill>
              </a:rPr>
              <a:t>zorunlu olmayabilir</a:t>
            </a:r>
            <a:endParaRPr lang="tr-TR" dirty="0">
              <a:solidFill>
                <a:srgbClr val="02214B"/>
              </a:solidFill>
            </a:endParaRPr>
          </a:p>
          <a:p>
            <a:pPr lvl="2"/>
            <a:r>
              <a:rPr lang="tr-TR" dirty="0">
                <a:solidFill>
                  <a:srgbClr val="02214B"/>
                </a:solidFill>
              </a:rPr>
              <a:t>Ama “</a:t>
            </a:r>
            <a:r>
              <a:rPr lang="tr-TR" dirty="0" err="1">
                <a:solidFill>
                  <a:srgbClr val="02214B"/>
                </a:solidFill>
              </a:rPr>
              <a:t>impact</a:t>
            </a:r>
            <a:r>
              <a:rPr lang="tr-TR" dirty="0">
                <a:solidFill>
                  <a:srgbClr val="02214B"/>
                </a:solidFill>
              </a:rPr>
              <a:t>” için çoğu zaman </a:t>
            </a:r>
            <a:r>
              <a:rPr lang="tr-TR" b="1" dirty="0">
                <a:solidFill>
                  <a:srgbClr val="02214B"/>
                </a:solidFill>
              </a:rPr>
              <a:t>beklenir</a:t>
            </a:r>
            <a:endParaRPr lang="tr-TR" dirty="0">
              <a:solidFill>
                <a:srgbClr val="02214B"/>
              </a:solidFill>
            </a:endParaRP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CSA (</a:t>
            </a:r>
            <a:r>
              <a:rPr lang="tr-TR" b="1" dirty="0" err="1">
                <a:solidFill>
                  <a:srgbClr val="02214B"/>
                </a:solidFill>
              </a:rPr>
              <a:t>Coordination</a:t>
            </a:r>
            <a:r>
              <a:rPr lang="tr-TR" b="1" dirty="0">
                <a:solidFill>
                  <a:srgbClr val="02214B"/>
                </a:solidFill>
              </a:rPr>
              <a:t> </a:t>
            </a:r>
            <a:r>
              <a:rPr lang="tr-TR" b="1" dirty="0" err="1">
                <a:solidFill>
                  <a:srgbClr val="02214B"/>
                </a:solidFill>
              </a:rPr>
              <a:t>and</a:t>
            </a:r>
            <a:r>
              <a:rPr lang="tr-TR" b="1" dirty="0">
                <a:solidFill>
                  <a:srgbClr val="02214B"/>
                </a:solidFill>
              </a:rPr>
              <a:t> </a:t>
            </a:r>
            <a:r>
              <a:rPr lang="tr-TR" b="1" dirty="0" err="1">
                <a:solidFill>
                  <a:srgbClr val="02214B"/>
                </a:solidFill>
              </a:rPr>
              <a:t>Support</a:t>
            </a:r>
            <a:r>
              <a:rPr lang="tr-TR" b="1" dirty="0">
                <a:solidFill>
                  <a:srgbClr val="02214B"/>
                </a:solidFill>
              </a:rPr>
              <a:t> Action): </a:t>
            </a:r>
            <a:endParaRPr lang="tr-TR" dirty="0">
              <a:solidFill>
                <a:srgbClr val="02214B"/>
              </a:solidFill>
            </a:endParaRPr>
          </a:p>
          <a:p>
            <a:pPr lvl="2"/>
            <a:r>
              <a:rPr lang="tr-TR" dirty="0">
                <a:solidFill>
                  <a:srgbClr val="02214B"/>
                </a:solidFill>
              </a:rPr>
              <a:t>STK, kamu, politika aktörleri </a:t>
            </a:r>
            <a:r>
              <a:rPr lang="tr-TR" b="1" dirty="0">
                <a:solidFill>
                  <a:srgbClr val="02214B"/>
                </a:solidFill>
              </a:rPr>
              <a:t>çok avantajlıdır</a:t>
            </a:r>
            <a:endParaRPr lang="tr-TR" dirty="0">
              <a:solidFill>
                <a:srgbClr val="02214B"/>
              </a:solidFill>
            </a:endParaRP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IA (</a:t>
            </a:r>
            <a:r>
              <a:rPr lang="tr-TR" b="1" dirty="0" err="1">
                <a:solidFill>
                  <a:srgbClr val="02214B"/>
                </a:solidFill>
              </a:rPr>
              <a:t>Innovation</a:t>
            </a:r>
            <a:r>
              <a:rPr lang="tr-TR" b="1" dirty="0">
                <a:solidFill>
                  <a:srgbClr val="02214B"/>
                </a:solidFill>
              </a:rPr>
              <a:t> Action):</a:t>
            </a:r>
            <a:endParaRPr lang="tr-TR" dirty="0">
              <a:solidFill>
                <a:srgbClr val="02214B"/>
              </a:solidFill>
            </a:endParaRPr>
          </a:p>
          <a:p>
            <a:pPr lvl="2"/>
            <a:r>
              <a:rPr lang="tr-TR" b="1" dirty="0">
                <a:solidFill>
                  <a:srgbClr val="02214B"/>
                </a:solidFill>
              </a:rPr>
              <a:t>Firma neredeyse fiilen şarttır</a:t>
            </a:r>
            <a:endParaRPr lang="tr-TR" dirty="0">
              <a:solidFill>
                <a:srgbClr val="02214B"/>
              </a:solidFill>
            </a:endParaRPr>
          </a:p>
          <a:p>
            <a:endParaRPr lang="tr-TR" dirty="0">
              <a:solidFill>
                <a:srgbClr val="02214B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059F576-C0EE-3B14-2BEA-C590AE0F148F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25E114F-6816-E500-C984-D621FE058E0F}"/>
              </a:ext>
            </a:extLst>
          </p:cNvPr>
          <p:cNvSpPr/>
          <p:nvPr/>
        </p:nvSpPr>
        <p:spPr>
          <a:xfrm>
            <a:off x="1656736" y="4670322"/>
            <a:ext cx="8878528" cy="1347019"/>
          </a:xfrm>
          <a:prstGeom prst="ellipse">
            <a:avLst/>
          </a:prstGeom>
          <a:solidFill>
            <a:srgbClr val="A10D00"/>
          </a:solidFill>
          <a:ln>
            <a:solidFill>
              <a:srgbClr val="A10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tr-TR" dirty="0">
                <a:solidFill>
                  <a:schemeClr val="bg1"/>
                </a:solidFill>
              </a:rPr>
              <a:t>Horizon’da şu soru sorulur:</a:t>
            </a:r>
          </a:p>
          <a:p>
            <a:pPr lvl="1" algn="ctr"/>
            <a:r>
              <a:rPr lang="tr-TR" dirty="0">
                <a:solidFill>
                  <a:schemeClr val="bg1"/>
                </a:solidFill>
              </a:rPr>
              <a:t>“Bu araştırma sonuçlarını kim kullanacak?”</a:t>
            </a:r>
          </a:p>
          <a:p>
            <a:pPr lvl="1" algn="ctr"/>
            <a:r>
              <a:rPr lang="tr-TR" dirty="0">
                <a:solidFill>
                  <a:schemeClr val="bg1"/>
                </a:solidFill>
              </a:rPr>
              <a:t>O cevabı veren ortaklar </a:t>
            </a:r>
            <a:r>
              <a:rPr lang="tr-TR" b="1" dirty="0">
                <a:solidFill>
                  <a:schemeClr val="bg1"/>
                </a:solidFill>
              </a:rPr>
              <a:t>konsorsiyumda görmek isterler</a:t>
            </a:r>
            <a:r>
              <a:rPr lang="tr-T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1796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CED3B-CBEA-B18E-E5F8-D373BF495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74CCCC73-0A85-84F6-FFFC-6D794E56B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5E07F586-E445-4D72-E7EB-CF5918114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Horizon Europe </a:t>
            </a: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554FF98-413D-7E3C-6BDE-5CBBA9D7F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75404FB1-36AA-4097-DA3C-9AE342A44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Bütçe 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Araştırma (proje) başına ortalama bütçe:</a:t>
            </a:r>
            <a:br>
              <a:rPr lang="tr-TR" dirty="0">
                <a:solidFill>
                  <a:srgbClr val="02214B"/>
                </a:solidFill>
              </a:rPr>
            </a:br>
            <a:r>
              <a:rPr lang="tr-TR" dirty="0">
                <a:solidFill>
                  <a:srgbClr val="02214B"/>
                </a:solidFill>
              </a:rPr>
              <a:t>€4 – 8 milyon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Büyük ölçekli çağrılarda:</a:t>
            </a:r>
            <a:br>
              <a:rPr lang="tr-TR" dirty="0">
                <a:solidFill>
                  <a:srgbClr val="02214B"/>
                </a:solidFill>
              </a:rPr>
            </a:br>
            <a:r>
              <a:rPr lang="tr-TR" dirty="0">
                <a:solidFill>
                  <a:srgbClr val="02214B"/>
                </a:solidFill>
              </a:rPr>
              <a:t>€10–15 milyon seviyesine çıkabilir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Türkiye’den bir kurumun ortalama payı:</a:t>
            </a:r>
            <a:br>
              <a:rPr lang="tr-TR" dirty="0">
                <a:solidFill>
                  <a:srgbClr val="02214B"/>
                </a:solidFill>
              </a:rPr>
            </a:br>
            <a:r>
              <a:rPr lang="tr-TR" dirty="0">
                <a:solidFill>
                  <a:srgbClr val="02214B"/>
                </a:solidFill>
              </a:rPr>
              <a:t>€200.000 – 600.000</a:t>
            </a:r>
          </a:p>
          <a:p>
            <a:r>
              <a:rPr lang="tr-TR" i="1" dirty="0">
                <a:solidFill>
                  <a:srgbClr val="02214B"/>
                </a:solidFill>
              </a:rPr>
              <a:t>Kesin bütçe çağrı bazında değişir</a:t>
            </a:r>
            <a:endParaRPr lang="tr-TR" dirty="0">
              <a:solidFill>
                <a:srgbClr val="02214B"/>
              </a:solidFill>
            </a:endParaRPr>
          </a:p>
          <a:p>
            <a:endParaRPr lang="tr-TR" dirty="0">
              <a:solidFill>
                <a:srgbClr val="02214B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FE412C3-7342-651E-5265-6752C783FE03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3695807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E6351-3690-F88F-8C17-741C2B014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6256803E-4E3F-5B7B-C3BA-DD7C9A8F2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E5F7541B-7891-EDA2-E081-1D167D97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Erasmus+ – KA2 (</a:t>
            </a:r>
            <a:r>
              <a:rPr lang="tr-TR" sz="3600" b="1" dirty="0" err="1">
                <a:solidFill>
                  <a:srgbClr val="A10D00"/>
                </a:solidFill>
              </a:rPr>
              <a:t>Cooperation</a:t>
            </a:r>
            <a:r>
              <a:rPr lang="tr-TR" sz="3600" b="1" dirty="0">
                <a:solidFill>
                  <a:srgbClr val="A10D00"/>
                </a:solidFill>
              </a:rPr>
              <a:t> </a:t>
            </a:r>
            <a:r>
              <a:rPr lang="tr-TR" sz="3600" b="1" dirty="0" err="1">
                <a:solidFill>
                  <a:srgbClr val="A10D00"/>
                </a:solidFill>
              </a:rPr>
              <a:t>Partnerships</a:t>
            </a:r>
            <a:r>
              <a:rPr lang="tr-TR" sz="3600" b="1" dirty="0">
                <a:solidFill>
                  <a:srgbClr val="A10D00"/>
                </a:solidFill>
              </a:rPr>
              <a:t>)</a:t>
            </a: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6D5F966-9A9B-ED01-5212-BEC989A78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2EED5035-0256-FB3F-5DFC-7AB380110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Amaç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Kurumlar arası </a:t>
            </a:r>
            <a:r>
              <a:rPr lang="tr-TR" b="1" dirty="0">
                <a:solidFill>
                  <a:srgbClr val="02214B"/>
                </a:solidFill>
              </a:rPr>
              <a:t>işbirliğini ve kapasite geliştirmeyi</a:t>
            </a:r>
            <a:r>
              <a:rPr lang="tr-TR" dirty="0">
                <a:solidFill>
                  <a:srgbClr val="02214B"/>
                </a:solidFill>
              </a:rPr>
              <a:t> desteklemek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Eğitim ve öğretimde </a:t>
            </a:r>
            <a:r>
              <a:rPr lang="tr-TR" b="1" dirty="0">
                <a:solidFill>
                  <a:srgbClr val="02214B"/>
                </a:solidFill>
              </a:rPr>
              <a:t>yenilikçi yaklaşımlar</a:t>
            </a:r>
            <a:r>
              <a:rPr lang="tr-TR" dirty="0">
                <a:solidFill>
                  <a:srgbClr val="02214B"/>
                </a:solidFill>
              </a:rPr>
              <a:t> geliştirmek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Kurumsal düzeyde </a:t>
            </a:r>
            <a:r>
              <a:rPr lang="tr-TR" b="1" dirty="0">
                <a:solidFill>
                  <a:srgbClr val="02214B"/>
                </a:solidFill>
              </a:rPr>
              <a:t>sürdürülebilir çıktılar</a:t>
            </a:r>
            <a:r>
              <a:rPr lang="tr-TR" dirty="0">
                <a:solidFill>
                  <a:srgbClr val="02214B"/>
                </a:solidFill>
              </a:rPr>
              <a:t> üretmek</a:t>
            </a:r>
          </a:p>
          <a:p>
            <a:r>
              <a:rPr lang="tr-TR" b="1" dirty="0">
                <a:solidFill>
                  <a:srgbClr val="02214B"/>
                </a:solidFill>
              </a:rPr>
              <a:t>Sağlık Bilimleri için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Sağlık eğitimi, dijital öğrenme, müfredat geliştirme</a:t>
            </a:r>
          </a:p>
          <a:p>
            <a:pPr lvl="1"/>
            <a:r>
              <a:rPr lang="tr-TR" dirty="0" err="1">
                <a:solidFill>
                  <a:srgbClr val="02214B"/>
                </a:solidFill>
              </a:rPr>
              <a:t>Disiplinlerarası</a:t>
            </a:r>
            <a:r>
              <a:rPr lang="tr-TR" dirty="0">
                <a:solidFill>
                  <a:srgbClr val="02214B"/>
                </a:solidFill>
              </a:rPr>
              <a:t> ve uygulamaya dönük projeler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Uluslararası ortaklarla yürütülebilir</a:t>
            </a:r>
          </a:p>
          <a:p>
            <a:endParaRPr lang="tr-TR" dirty="0">
              <a:solidFill>
                <a:srgbClr val="02214B"/>
              </a:solidFill>
            </a:endParaRPr>
          </a:p>
          <a:p>
            <a:endParaRPr lang="tr-TR" dirty="0">
              <a:solidFill>
                <a:srgbClr val="02214B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22EAA1F1-1E3B-3EB5-8636-43AD7B57B920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2583429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91304-1D6A-5D6F-2651-13D1B39CC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62437CC1-1319-8486-2112-517D7F6D7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8C7C186F-1396-6742-9217-78F85451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Erasmus+ – KA2 (</a:t>
            </a:r>
            <a:r>
              <a:rPr lang="tr-TR" sz="3600" b="1" dirty="0" err="1">
                <a:solidFill>
                  <a:srgbClr val="A10D00"/>
                </a:solidFill>
              </a:rPr>
              <a:t>Cooperation</a:t>
            </a:r>
            <a:r>
              <a:rPr lang="tr-TR" sz="3600" b="1" dirty="0">
                <a:solidFill>
                  <a:srgbClr val="A10D00"/>
                </a:solidFill>
              </a:rPr>
              <a:t> </a:t>
            </a:r>
            <a:r>
              <a:rPr lang="tr-TR" sz="3600" b="1" dirty="0" err="1">
                <a:solidFill>
                  <a:srgbClr val="A10D00"/>
                </a:solidFill>
              </a:rPr>
              <a:t>Partnerships</a:t>
            </a:r>
            <a:r>
              <a:rPr lang="tr-TR" sz="3600" b="1" dirty="0">
                <a:solidFill>
                  <a:srgbClr val="A10D00"/>
                </a:solidFill>
              </a:rPr>
              <a:t>)</a:t>
            </a: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73968BF-1A05-D4AA-5840-534380DBB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ED0E8F86-63DE-4D71-C14A-7373EC53A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Kapsam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Müfredat ve ders içeriklerinin geliştirilmesi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Dijital öğrenme materyalleri (online modüller, OER)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Eğitim yöntemleri ve değerlendirme araçları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Öğretim üyesi ve öğrenci kapasitesinin güçlendirilmesi</a:t>
            </a:r>
          </a:p>
          <a:p>
            <a:r>
              <a:rPr lang="tr-TR" b="1" dirty="0">
                <a:solidFill>
                  <a:srgbClr val="02214B"/>
                </a:solidFill>
              </a:rPr>
              <a:t>Bütçe ve Süre (tipik)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Küçük ölçekli projeler: ~€120.000 – 250.000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Büyük ölçekli projeler: ~€400.000 – 1.000.000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Proje süresi: 24–36 ay</a:t>
            </a:r>
          </a:p>
          <a:p>
            <a:pPr lvl="1"/>
            <a:r>
              <a:rPr lang="tr-TR" i="1" dirty="0">
                <a:solidFill>
                  <a:srgbClr val="02214B"/>
                </a:solidFill>
              </a:rPr>
              <a:t>Kesin bütçe ve süre çağrıya göre belirlenir</a:t>
            </a:r>
            <a:endParaRPr lang="tr-TR" dirty="0">
              <a:solidFill>
                <a:srgbClr val="02214B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88E2552F-9F93-2D5D-D3B2-8FC1F97E2DBE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3301047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282ED-0352-231F-AA56-BFC0F7D3A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084FED1D-4D9E-1FAE-88EF-758917B63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899AB3AD-5904-C01C-046F-3BD8030E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Erasmus+ – KA2 (</a:t>
            </a:r>
            <a:r>
              <a:rPr lang="tr-TR" sz="3600" b="1" dirty="0" err="1">
                <a:solidFill>
                  <a:srgbClr val="A10D00"/>
                </a:solidFill>
              </a:rPr>
              <a:t>Cooperation</a:t>
            </a:r>
            <a:r>
              <a:rPr lang="tr-TR" sz="3600" b="1" dirty="0">
                <a:solidFill>
                  <a:srgbClr val="A10D00"/>
                </a:solidFill>
              </a:rPr>
              <a:t> </a:t>
            </a:r>
            <a:r>
              <a:rPr lang="tr-TR" sz="3600" b="1" dirty="0" err="1">
                <a:solidFill>
                  <a:srgbClr val="A10D00"/>
                </a:solidFill>
              </a:rPr>
              <a:t>Partnerships</a:t>
            </a:r>
            <a:r>
              <a:rPr lang="tr-TR" sz="3600" b="1" dirty="0">
                <a:solidFill>
                  <a:srgbClr val="A10D00"/>
                </a:solidFill>
              </a:rPr>
              <a:t>)</a:t>
            </a: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1B4219D-EDD5-CD5D-018C-CB2125FD7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FD81A686-4AED-D7AF-1B13-84CFB564F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KA2 nasıl çalışır?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Projeler </a:t>
            </a:r>
            <a:r>
              <a:rPr lang="tr-TR" b="1" dirty="0">
                <a:solidFill>
                  <a:srgbClr val="02214B"/>
                </a:solidFill>
              </a:rPr>
              <a:t>konsorsiyum</a:t>
            </a:r>
            <a:r>
              <a:rPr lang="tr-TR" dirty="0">
                <a:solidFill>
                  <a:srgbClr val="02214B"/>
                </a:solidFill>
              </a:rPr>
              <a:t> şeklinde yürütülür (genelde 3–5 ortak)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Odak noktası: </a:t>
            </a:r>
            <a:r>
              <a:rPr lang="tr-TR" b="1" dirty="0">
                <a:solidFill>
                  <a:srgbClr val="02214B"/>
                </a:solidFill>
              </a:rPr>
              <a:t>eğitim çıktısı</a:t>
            </a:r>
            <a:r>
              <a:rPr lang="tr-TR" dirty="0">
                <a:solidFill>
                  <a:srgbClr val="02214B"/>
                </a:solidFill>
              </a:rPr>
              <a:t> ve </a:t>
            </a:r>
            <a:r>
              <a:rPr lang="tr-TR" b="1" dirty="0">
                <a:solidFill>
                  <a:srgbClr val="02214B"/>
                </a:solidFill>
              </a:rPr>
              <a:t>kurumsal etki</a:t>
            </a:r>
            <a:endParaRPr lang="tr-TR" dirty="0">
              <a:solidFill>
                <a:srgbClr val="02214B"/>
              </a:solidFill>
            </a:endParaRPr>
          </a:p>
          <a:p>
            <a:pPr lvl="1"/>
            <a:r>
              <a:rPr lang="tr-TR" dirty="0">
                <a:solidFill>
                  <a:srgbClr val="02214B"/>
                </a:solidFill>
              </a:rPr>
              <a:t>Araştırma olabilir, ancak </a:t>
            </a:r>
            <a:r>
              <a:rPr lang="tr-TR" b="1" dirty="0">
                <a:solidFill>
                  <a:srgbClr val="02214B"/>
                </a:solidFill>
              </a:rPr>
              <a:t>ikincil</a:t>
            </a:r>
            <a:r>
              <a:rPr lang="tr-TR" dirty="0">
                <a:solidFill>
                  <a:srgbClr val="02214B"/>
                </a:solidFill>
              </a:rPr>
              <a:t> niteliktedir</a:t>
            </a:r>
          </a:p>
          <a:p>
            <a:r>
              <a:rPr lang="tr-TR" b="1" dirty="0">
                <a:solidFill>
                  <a:srgbClr val="02214B"/>
                </a:solidFill>
              </a:rPr>
              <a:t>Başvuru ve değerlendirme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Başvurular </a:t>
            </a:r>
            <a:r>
              <a:rPr lang="tr-TR" b="1" dirty="0">
                <a:solidFill>
                  <a:srgbClr val="02214B"/>
                </a:solidFill>
              </a:rPr>
              <a:t>Ulusal Ajans / EACEA</a:t>
            </a:r>
            <a:r>
              <a:rPr lang="tr-TR" dirty="0">
                <a:solidFill>
                  <a:srgbClr val="02214B"/>
                </a:solidFill>
              </a:rPr>
              <a:t> üzerinden yapılır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Değerlendirmede öne çıkan kriterler: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Projenin eğitimde yenilik değeri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Ortaklık yapısının uygunluğu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Beklenen etki ve sürdürülebilirlik</a:t>
            </a:r>
          </a:p>
          <a:p>
            <a:r>
              <a:rPr lang="tr-TR" b="1" dirty="0">
                <a:solidFill>
                  <a:srgbClr val="02214B"/>
                </a:solidFill>
              </a:rPr>
              <a:t>Neden “ilk proje” için ideal?</a:t>
            </a:r>
          </a:p>
          <a:p>
            <a:pPr lvl="1"/>
            <a:r>
              <a:rPr lang="tr-TR" dirty="0">
                <a:solidFill>
                  <a:srgbClr val="A10D00"/>
                </a:solidFill>
              </a:rPr>
              <a:t>Klinik veri ve hasta onayı gerekmez</a:t>
            </a:r>
          </a:p>
          <a:p>
            <a:pPr lvl="1"/>
            <a:r>
              <a:rPr lang="tr-TR" dirty="0">
                <a:solidFill>
                  <a:srgbClr val="A10D00"/>
                </a:solidFill>
              </a:rPr>
              <a:t>Yönetimi </a:t>
            </a:r>
            <a:r>
              <a:rPr lang="tr-TR" dirty="0" err="1">
                <a:solidFill>
                  <a:srgbClr val="A10D00"/>
                </a:solidFill>
              </a:rPr>
              <a:t>Horizon’a</a:t>
            </a:r>
            <a:r>
              <a:rPr lang="tr-TR" dirty="0">
                <a:solidFill>
                  <a:srgbClr val="A10D00"/>
                </a:solidFill>
              </a:rPr>
              <a:t> göre daha basittir</a:t>
            </a:r>
          </a:p>
          <a:p>
            <a:pPr lvl="1"/>
            <a:r>
              <a:rPr lang="tr-TR" dirty="0">
                <a:solidFill>
                  <a:srgbClr val="A10D00"/>
                </a:solidFill>
              </a:rPr>
              <a:t>Fakülte genelini kapsayan projeler üretilebilir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1B82C186-BFD6-C703-E6D3-1C2D707A37C8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1530944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E6F38-5EEF-E2E8-89C8-49A6741C6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4056A117-81C1-198B-1328-67FD0EA27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C3400905-7245-F86F-D086-6F3FA821F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Erasmus+ – KA2 (</a:t>
            </a:r>
            <a:r>
              <a:rPr lang="tr-TR" sz="3600" b="1" dirty="0" err="1">
                <a:solidFill>
                  <a:srgbClr val="A10D00"/>
                </a:solidFill>
              </a:rPr>
              <a:t>Cooperation</a:t>
            </a:r>
            <a:r>
              <a:rPr lang="tr-TR" sz="3600" b="1" dirty="0">
                <a:solidFill>
                  <a:srgbClr val="A10D00"/>
                </a:solidFill>
              </a:rPr>
              <a:t> </a:t>
            </a:r>
            <a:r>
              <a:rPr lang="tr-TR" sz="3600" b="1" dirty="0" err="1">
                <a:solidFill>
                  <a:srgbClr val="A10D00"/>
                </a:solidFill>
              </a:rPr>
              <a:t>Partnerships</a:t>
            </a:r>
            <a:r>
              <a:rPr lang="tr-TR" sz="3600" b="1" dirty="0">
                <a:solidFill>
                  <a:srgbClr val="A10D00"/>
                </a:solidFill>
              </a:rPr>
              <a:t>)</a:t>
            </a: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5D38CBE-8F4E-3C11-97D6-B902ABE87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0B7ECB98-12D3-1ABD-934C-D647107BB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Erasmus+ KA2 – Ortaklar Kimler Olmalı?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Zorunlu olanlar</a:t>
            </a:r>
          </a:p>
          <a:p>
            <a:pPr lvl="2"/>
            <a:r>
              <a:rPr lang="tr-TR" b="1" dirty="0">
                <a:solidFill>
                  <a:srgbClr val="02214B"/>
                </a:solidFill>
              </a:rPr>
              <a:t>En az 3 kurum</a:t>
            </a:r>
            <a:endParaRPr lang="tr-TR" dirty="0">
              <a:solidFill>
                <a:srgbClr val="02214B"/>
              </a:solidFill>
            </a:endParaRPr>
          </a:p>
          <a:p>
            <a:pPr lvl="2"/>
            <a:r>
              <a:rPr lang="tr-TR" b="1" dirty="0">
                <a:solidFill>
                  <a:srgbClr val="02214B"/>
                </a:solidFill>
              </a:rPr>
              <a:t>En az 3 farklı program ülkesi</a:t>
            </a:r>
            <a:endParaRPr lang="tr-TR" dirty="0">
              <a:solidFill>
                <a:srgbClr val="02214B"/>
              </a:solidFill>
            </a:endParaRPr>
          </a:p>
          <a:p>
            <a:pPr lvl="2"/>
            <a:r>
              <a:rPr lang="tr-TR" dirty="0">
                <a:solidFill>
                  <a:srgbClr val="02214B"/>
                </a:solidFill>
              </a:rPr>
              <a:t>Kurumlar </a:t>
            </a:r>
            <a:r>
              <a:rPr lang="tr-TR" b="1" dirty="0">
                <a:solidFill>
                  <a:srgbClr val="02214B"/>
                </a:solidFill>
              </a:rPr>
              <a:t>tüzel kişilik</a:t>
            </a:r>
            <a:r>
              <a:rPr lang="tr-TR" dirty="0">
                <a:solidFill>
                  <a:srgbClr val="02214B"/>
                </a:solidFill>
              </a:rPr>
              <a:t> olmalı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Kimler olabilir? (oldukça esnek)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Üniversiteler / fakülteler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Meslek yüksekokulları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Araştırma merkezleri</a:t>
            </a:r>
          </a:p>
          <a:p>
            <a:pPr lvl="2"/>
            <a:r>
              <a:rPr lang="tr-TR" b="1" dirty="0">
                <a:solidFill>
                  <a:srgbClr val="02214B"/>
                </a:solidFill>
              </a:rPr>
              <a:t>STK’lar</a:t>
            </a:r>
            <a:endParaRPr lang="tr-TR" dirty="0">
              <a:solidFill>
                <a:srgbClr val="02214B"/>
              </a:solidFill>
            </a:endParaRPr>
          </a:p>
          <a:p>
            <a:pPr lvl="2"/>
            <a:r>
              <a:rPr lang="tr-TR" b="1" dirty="0">
                <a:solidFill>
                  <a:srgbClr val="02214B"/>
                </a:solidFill>
              </a:rPr>
              <a:t>Kamu kurumları</a:t>
            </a:r>
            <a:endParaRPr lang="tr-TR" dirty="0">
              <a:solidFill>
                <a:srgbClr val="02214B"/>
              </a:solidFill>
            </a:endParaRPr>
          </a:p>
          <a:p>
            <a:pPr lvl="2"/>
            <a:r>
              <a:rPr lang="tr-TR" b="1" dirty="0">
                <a:solidFill>
                  <a:srgbClr val="02214B"/>
                </a:solidFill>
              </a:rPr>
              <a:t>Özel sektör / ticari firmalar</a:t>
            </a:r>
            <a:r>
              <a:rPr lang="tr-TR" dirty="0">
                <a:solidFill>
                  <a:srgbClr val="02214B"/>
                </a:solidFill>
              </a:rPr>
              <a:t> (zorunlu değil)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1B26706D-9280-586B-9295-0C48B1C05081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157741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55F4B-FEF6-EEAB-E98A-FF69BA864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30D62C45-71A5-1B0F-35F1-C2828A5A3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A1C62DB6-2532-1439-4722-D27B948F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Erasmus </a:t>
            </a:r>
            <a:r>
              <a:rPr lang="tr-TR" sz="3600" b="1" dirty="0" err="1">
                <a:solidFill>
                  <a:srgbClr val="A10D00"/>
                </a:solidFill>
              </a:rPr>
              <a:t>Mundus</a:t>
            </a:r>
            <a:endParaRPr lang="tr-TR" sz="3600" b="1" dirty="0">
              <a:solidFill>
                <a:srgbClr val="A10D00"/>
              </a:solidFill>
            </a:endParaRP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5ECE920-E51B-A3F6-C96C-C9F9B419F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D01172B6-DA87-EB8D-9F1C-B3445BA37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Amaç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Uluslararası </a:t>
            </a:r>
            <a:r>
              <a:rPr lang="tr-TR" b="1" dirty="0">
                <a:solidFill>
                  <a:srgbClr val="02214B"/>
                </a:solidFill>
              </a:rPr>
              <a:t>ortak yüksek lisans programları</a:t>
            </a:r>
            <a:r>
              <a:rPr lang="tr-TR" dirty="0">
                <a:solidFill>
                  <a:srgbClr val="02214B"/>
                </a:solidFill>
              </a:rPr>
              <a:t> geliştirilmesini desteklemek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Avrupa yükseköğretiminin </a:t>
            </a:r>
            <a:r>
              <a:rPr lang="tr-TR" b="1" dirty="0">
                <a:solidFill>
                  <a:srgbClr val="02214B"/>
                </a:solidFill>
              </a:rPr>
              <a:t>kalitesini ve küresel görünürlüğünü</a:t>
            </a:r>
            <a:r>
              <a:rPr lang="tr-TR" dirty="0">
                <a:solidFill>
                  <a:srgbClr val="02214B"/>
                </a:solidFill>
              </a:rPr>
              <a:t> artırmak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Nitelikli uluslararası öğrenci ve mezun ağı oluşturmak</a:t>
            </a:r>
          </a:p>
          <a:p>
            <a:r>
              <a:rPr lang="tr-TR" b="1" dirty="0">
                <a:solidFill>
                  <a:srgbClr val="02214B"/>
                </a:solidFill>
              </a:rPr>
              <a:t>Sağlık Bilimleri için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Global </a:t>
            </a:r>
            <a:r>
              <a:rPr lang="tr-TR" dirty="0" err="1">
                <a:solidFill>
                  <a:srgbClr val="02214B"/>
                </a:solidFill>
              </a:rPr>
              <a:t>Health</a:t>
            </a:r>
            <a:endParaRPr lang="tr-TR" dirty="0">
              <a:solidFill>
                <a:srgbClr val="02214B"/>
              </a:solidFill>
            </a:endParaRPr>
          </a:p>
          <a:p>
            <a:pPr lvl="1"/>
            <a:r>
              <a:rPr lang="tr-TR" dirty="0" err="1">
                <a:solidFill>
                  <a:srgbClr val="02214B"/>
                </a:solidFill>
              </a:rPr>
              <a:t>Public</a:t>
            </a:r>
            <a:r>
              <a:rPr lang="tr-TR" dirty="0">
                <a:solidFill>
                  <a:srgbClr val="02214B"/>
                </a:solidFill>
              </a:rPr>
              <a:t> </a:t>
            </a:r>
            <a:r>
              <a:rPr lang="tr-TR" dirty="0" err="1">
                <a:solidFill>
                  <a:srgbClr val="02214B"/>
                </a:solidFill>
              </a:rPr>
              <a:t>Health</a:t>
            </a:r>
            <a:endParaRPr lang="tr-TR" dirty="0">
              <a:solidFill>
                <a:srgbClr val="02214B"/>
              </a:solidFill>
            </a:endParaRPr>
          </a:p>
          <a:p>
            <a:pPr lvl="1"/>
            <a:r>
              <a:rPr lang="tr-TR" dirty="0" err="1">
                <a:solidFill>
                  <a:srgbClr val="02214B"/>
                </a:solidFill>
              </a:rPr>
              <a:t>Nutrition</a:t>
            </a:r>
            <a:r>
              <a:rPr lang="tr-TR" dirty="0">
                <a:solidFill>
                  <a:srgbClr val="02214B"/>
                </a:solidFill>
              </a:rPr>
              <a:t>, </a:t>
            </a:r>
            <a:r>
              <a:rPr lang="tr-TR" dirty="0" err="1">
                <a:solidFill>
                  <a:srgbClr val="02214B"/>
                </a:solidFill>
              </a:rPr>
              <a:t>Ageing</a:t>
            </a:r>
            <a:r>
              <a:rPr lang="tr-TR" dirty="0">
                <a:solidFill>
                  <a:srgbClr val="02214B"/>
                </a:solidFill>
              </a:rPr>
              <a:t>, </a:t>
            </a:r>
            <a:r>
              <a:rPr lang="tr-TR" dirty="0" err="1">
                <a:solidFill>
                  <a:srgbClr val="02214B"/>
                </a:solidFill>
              </a:rPr>
              <a:t>Care</a:t>
            </a:r>
            <a:endParaRPr lang="tr-TR" dirty="0">
              <a:solidFill>
                <a:srgbClr val="02214B"/>
              </a:solidFill>
            </a:endParaRPr>
          </a:p>
          <a:p>
            <a:pPr lvl="1"/>
            <a:r>
              <a:rPr lang="tr-TR" dirty="0" err="1">
                <a:solidFill>
                  <a:srgbClr val="02214B"/>
                </a:solidFill>
              </a:rPr>
              <a:t>Health</a:t>
            </a:r>
            <a:r>
              <a:rPr lang="tr-TR" dirty="0">
                <a:solidFill>
                  <a:srgbClr val="02214B"/>
                </a:solidFill>
              </a:rPr>
              <a:t> </a:t>
            </a:r>
            <a:r>
              <a:rPr lang="tr-TR" dirty="0" err="1">
                <a:solidFill>
                  <a:srgbClr val="02214B"/>
                </a:solidFill>
              </a:rPr>
              <a:t>Systems</a:t>
            </a:r>
            <a:r>
              <a:rPr lang="tr-TR" dirty="0">
                <a:solidFill>
                  <a:srgbClr val="02214B"/>
                </a:solidFill>
              </a:rPr>
              <a:t> &amp; </a:t>
            </a:r>
            <a:r>
              <a:rPr lang="tr-TR" dirty="0" err="1">
                <a:solidFill>
                  <a:srgbClr val="02214B"/>
                </a:solidFill>
              </a:rPr>
              <a:t>Policy</a:t>
            </a:r>
            <a:r>
              <a:rPr lang="tr-TR" dirty="0">
                <a:solidFill>
                  <a:srgbClr val="02214B"/>
                </a:solidFill>
              </a:rPr>
              <a:t> gibi alanlarda </a:t>
            </a:r>
            <a:r>
              <a:rPr lang="tr-TR" b="1" dirty="0">
                <a:solidFill>
                  <a:srgbClr val="02214B"/>
                </a:solidFill>
              </a:rPr>
              <a:t>çok uygundur</a:t>
            </a:r>
            <a:endParaRPr lang="tr-TR" dirty="0">
              <a:solidFill>
                <a:srgbClr val="02214B"/>
              </a:solidFill>
            </a:endParaRPr>
          </a:p>
          <a:p>
            <a:endParaRPr lang="tr-TR" dirty="0">
              <a:solidFill>
                <a:srgbClr val="02214B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EEF16BEE-4AA9-F3C1-FB12-86F8E605F161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4041404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BA252-9827-4C9B-709D-70AE09363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934F0553-0560-378A-2E28-F6CC35BB4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13" y="127819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396C65C2-C424-3951-AE69-6CEC3D70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Erasmus </a:t>
            </a:r>
            <a:r>
              <a:rPr lang="tr-TR" sz="3600" b="1" dirty="0" err="1">
                <a:solidFill>
                  <a:srgbClr val="A10D00"/>
                </a:solidFill>
              </a:rPr>
              <a:t>Mundus</a:t>
            </a:r>
            <a:endParaRPr lang="tr-TR" sz="3600" b="1" dirty="0">
              <a:solidFill>
                <a:srgbClr val="A10D00"/>
              </a:solidFill>
            </a:endParaRP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9A9A48B-11FD-8693-4E3B-3A0303E07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27A32595-E637-6A42-7820-4213F722A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Kapsam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En az </a:t>
            </a:r>
            <a:r>
              <a:rPr lang="tr-TR" b="1" dirty="0">
                <a:solidFill>
                  <a:srgbClr val="02214B"/>
                </a:solidFill>
              </a:rPr>
              <a:t>3 farklı ülkeden üniversitelerle</a:t>
            </a:r>
            <a:r>
              <a:rPr lang="tr-TR" dirty="0">
                <a:solidFill>
                  <a:srgbClr val="02214B"/>
                </a:solidFill>
              </a:rPr>
              <a:t> ortak program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Ortak müfredat ve ortak diploma (veya çift diploma)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Öğrenciler için </a:t>
            </a:r>
            <a:r>
              <a:rPr lang="tr-TR" b="1" dirty="0">
                <a:solidFill>
                  <a:srgbClr val="02214B"/>
                </a:solidFill>
              </a:rPr>
              <a:t>yüksek burs imkânı</a:t>
            </a:r>
            <a:endParaRPr lang="tr-TR" dirty="0">
              <a:solidFill>
                <a:srgbClr val="02214B"/>
              </a:solidFill>
            </a:endParaRPr>
          </a:p>
          <a:p>
            <a:pPr lvl="1"/>
            <a:r>
              <a:rPr lang="tr-TR" dirty="0">
                <a:solidFill>
                  <a:srgbClr val="02214B"/>
                </a:solidFill>
              </a:rPr>
              <a:t>Eğitim + araştırma ortamının birlikte gelişmesi</a:t>
            </a:r>
          </a:p>
          <a:p>
            <a:r>
              <a:rPr lang="tr-TR" b="1" dirty="0">
                <a:solidFill>
                  <a:srgbClr val="02214B"/>
                </a:solidFill>
              </a:rPr>
              <a:t>Bütçe 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Program (konsorsiyum) bütçesi:</a:t>
            </a:r>
            <a:r>
              <a:rPr lang="tr-TR" dirty="0">
                <a:solidFill>
                  <a:srgbClr val="02214B"/>
                </a:solidFill>
              </a:rPr>
              <a:t> yaklaşık </a:t>
            </a:r>
            <a:r>
              <a:rPr lang="tr-TR" b="1" dirty="0">
                <a:solidFill>
                  <a:srgbClr val="02214B"/>
                </a:solidFill>
              </a:rPr>
              <a:t>€3 – 5 milyon</a:t>
            </a:r>
            <a:endParaRPr lang="tr-TR" dirty="0">
              <a:solidFill>
                <a:srgbClr val="02214B"/>
              </a:solidFill>
            </a:endParaRPr>
          </a:p>
          <a:p>
            <a:pPr lvl="1"/>
            <a:r>
              <a:rPr lang="tr-TR" dirty="0">
                <a:solidFill>
                  <a:srgbClr val="02214B"/>
                </a:solidFill>
              </a:rPr>
              <a:t>Bütçenin büyük kısmı </a:t>
            </a:r>
            <a:r>
              <a:rPr lang="tr-TR" b="1" dirty="0">
                <a:solidFill>
                  <a:srgbClr val="02214B"/>
                </a:solidFill>
              </a:rPr>
              <a:t>öğrenci bursları</a:t>
            </a:r>
            <a:r>
              <a:rPr lang="tr-TR" dirty="0">
                <a:solidFill>
                  <a:srgbClr val="02214B"/>
                </a:solidFill>
              </a:rPr>
              <a:t> içindir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Program süresi: </a:t>
            </a:r>
            <a:r>
              <a:rPr lang="tr-TR" b="1" dirty="0">
                <a:solidFill>
                  <a:srgbClr val="02214B"/>
                </a:solidFill>
              </a:rPr>
              <a:t>4–6 yıl</a:t>
            </a:r>
            <a:endParaRPr lang="tr-TR" dirty="0">
              <a:solidFill>
                <a:srgbClr val="02214B"/>
              </a:solidFill>
            </a:endParaRPr>
          </a:p>
          <a:p>
            <a:pPr lvl="1"/>
            <a:r>
              <a:rPr lang="tr-TR" dirty="0">
                <a:solidFill>
                  <a:srgbClr val="02214B"/>
                </a:solidFill>
              </a:rPr>
              <a:t>Program yönetimi kurumdan yürütülür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EF5181B4-596D-5E5B-E23F-464FFA22352A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1605845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9255C-71DC-590C-DF0D-4AF311292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30216345-CA6D-C306-70D5-23DACE8FD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0F92A7D6-9ED2-B4B0-D64C-FCEB7657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Erasmus </a:t>
            </a:r>
            <a:r>
              <a:rPr lang="tr-TR" sz="3600" b="1" dirty="0" err="1">
                <a:solidFill>
                  <a:srgbClr val="A10D00"/>
                </a:solidFill>
              </a:rPr>
              <a:t>Mundus</a:t>
            </a:r>
            <a:endParaRPr lang="tr-TR" sz="3600" b="1" dirty="0">
              <a:solidFill>
                <a:srgbClr val="A10D00"/>
              </a:solidFill>
            </a:endParaRP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904E308-90EC-94C2-95E8-0A8329E64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E205AFA3-360A-D4DE-119A-18772438B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Erasmus </a:t>
            </a:r>
            <a:r>
              <a:rPr lang="tr-TR" b="1" dirty="0" err="1">
                <a:solidFill>
                  <a:srgbClr val="02214B"/>
                </a:solidFill>
              </a:rPr>
              <a:t>Mundus</a:t>
            </a:r>
            <a:r>
              <a:rPr lang="tr-TR" b="1" dirty="0">
                <a:solidFill>
                  <a:srgbClr val="02214B"/>
                </a:solidFill>
              </a:rPr>
              <a:t> nasıl çalışır?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Başvuru </a:t>
            </a:r>
            <a:r>
              <a:rPr lang="tr-TR" b="1" dirty="0">
                <a:solidFill>
                  <a:srgbClr val="02214B"/>
                </a:solidFill>
              </a:rPr>
              <a:t>program düzeyinde</a:t>
            </a:r>
            <a:r>
              <a:rPr lang="tr-TR" dirty="0">
                <a:solidFill>
                  <a:srgbClr val="02214B"/>
                </a:solidFill>
              </a:rPr>
              <a:t> yapılır (tek tek ders değil)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Konsorsiyumda: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Koordinatör üniversite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Ortak üniversiteler yer alır</a:t>
            </a:r>
          </a:p>
          <a:p>
            <a:r>
              <a:rPr lang="tr-TR" b="1" dirty="0">
                <a:solidFill>
                  <a:srgbClr val="02214B"/>
                </a:solidFill>
              </a:rPr>
              <a:t>Kimler için uygun?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Uluslararasılaşma hedefi olan fakülteler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İngilizce eğitim altyapısı olan programlar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Sürdürülebilir ve güçlü akademik kadroya sahip bölümler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489F44EA-3EE9-8CB3-020D-D1E78D25A37D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286679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FA88FEEE-8AB7-AB81-FC43-385D567F9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83910BC8-7A04-70E4-897E-9F2E937C1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A10D00"/>
                </a:solidFill>
              </a:rPr>
              <a:t>Fon Nedir?</a:t>
            </a: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EB284DC-A554-6895-A59E-42704397E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AA0CC827-EE14-472D-02D5-13472459F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 fontScale="92500"/>
          </a:bodyPr>
          <a:lstStyle/>
          <a:p>
            <a:r>
              <a:rPr lang="tr-TR" dirty="0">
                <a:solidFill>
                  <a:srgbClr val="02214B"/>
                </a:solidFill>
              </a:rPr>
              <a:t>Araştırma 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Fikir + Zaman + İnsan + </a:t>
            </a:r>
            <a:r>
              <a:rPr lang="tr-TR" b="1" dirty="0">
                <a:solidFill>
                  <a:srgbClr val="A10D00"/>
                </a:solidFill>
              </a:rPr>
              <a:t>Kaynak </a:t>
            </a:r>
            <a:endParaRPr lang="tr-TR" dirty="0">
              <a:solidFill>
                <a:srgbClr val="A10D00"/>
              </a:solidFill>
            </a:endParaRPr>
          </a:p>
          <a:p>
            <a:r>
              <a:rPr lang="tr-TR" dirty="0">
                <a:solidFill>
                  <a:srgbClr val="02214B"/>
                </a:solidFill>
              </a:rPr>
              <a:t>Araştırma fonu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Araştırmanın planlanması, yürütülmesi ve sürdürülebilmesi için</a:t>
            </a:r>
            <a:br>
              <a:rPr lang="tr-TR" dirty="0">
                <a:solidFill>
                  <a:srgbClr val="02214B"/>
                </a:solidFill>
              </a:rPr>
            </a:br>
            <a:r>
              <a:rPr lang="tr-TR" b="1" dirty="0">
                <a:solidFill>
                  <a:srgbClr val="02214B"/>
                </a:solidFill>
              </a:rPr>
              <a:t>kurumsal, ulusal veya uluslararası kaynaklar tarafından sağlanan destek mekanizmasıdır.</a:t>
            </a:r>
          </a:p>
          <a:p>
            <a:r>
              <a:rPr lang="tr-TR" b="1" dirty="0">
                <a:solidFill>
                  <a:srgbClr val="02214B"/>
                </a:solidFill>
              </a:rPr>
              <a:t>Araştırma fonu sadece maddi destek değildir</a:t>
            </a:r>
            <a:endParaRPr lang="tr-TR" dirty="0">
              <a:solidFill>
                <a:srgbClr val="02214B"/>
              </a:solidFill>
            </a:endParaRP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İnsan kaynağı </a:t>
            </a:r>
            <a:r>
              <a:rPr lang="tr-TR" dirty="0">
                <a:solidFill>
                  <a:srgbClr val="02214B"/>
                </a:solidFill>
              </a:rPr>
              <a:t>(lisansüstü öğrenciler, post-</a:t>
            </a:r>
            <a:r>
              <a:rPr lang="tr-TR" dirty="0" err="1">
                <a:solidFill>
                  <a:srgbClr val="02214B"/>
                </a:solidFill>
              </a:rPr>
              <a:t>doc’lar</a:t>
            </a:r>
            <a:r>
              <a:rPr lang="tr-TR" dirty="0">
                <a:solidFill>
                  <a:srgbClr val="02214B"/>
                </a:solidFill>
              </a:rPr>
              <a:t>, proje personeli)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Uluslararası network </a:t>
            </a:r>
            <a:r>
              <a:rPr lang="tr-TR" dirty="0">
                <a:solidFill>
                  <a:srgbClr val="02214B"/>
                </a:solidFill>
              </a:rPr>
              <a:t>(çok merkezli çalışmalar, ortak yayınlar, konsorsiyumlar)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Araştırma altyapısı </a:t>
            </a:r>
            <a:r>
              <a:rPr lang="tr-TR" dirty="0">
                <a:solidFill>
                  <a:srgbClr val="02214B"/>
                </a:solidFill>
              </a:rPr>
              <a:t>(ekipman, yazılım, veri, saha çalışmaları)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Kurumsal ve bireysel görünürlük </a:t>
            </a:r>
            <a:r>
              <a:rPr lang="tr-TR" dirty="0">
                <a:solidFill>
                  <a:srgbClr val="02214B"/>
                </a:solidFill>
              </a:rPr>
              <a:t>(yayınlar, atıflar, davetli konuşmalar, proje liderliği)</a:t>
            </a:r>
          </a:p>
          <a:p>
            <a:endParaRPr lang="tr-TR" dirty="0">
              <a:solidFill>
                <a:srgbClr val="02214B"/>
              </a:solidFill>
            </a:endParaRPr>
          </a:p>
          <a:p>
            <a:endParaRPr lang="tr-TR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2822EA6F-C3E9-2398-76DD-69B91BFCB10E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3739424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B4469-B133-EE9A-B9B5-38DA12F61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65BFEA1C-DE4B-CE6A-612B-668758581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2288C3A7-DB41-7704-2DC4-7574D9FB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Erasmus </a:t>
            </a:r>
            <a:r>
              <a:rPr lang="tr-TR" sz="3600" b="1" dirty="0" err="1">
                <a:solidFill>
                  <a:srgbClr val="A10D00"/>
                </a:solidFill>
              </a:rPr>
              <a:t>Mundus</a:t>
            </a:r>
            <a:endParaRPr lang="tr-TR" sz="3600" b="1" dirty="0">
              <a:solidFill>
                <a:srgbClr val="A10D00"/>
              </a:solidFill>
            </a:endParaRP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43EAB66-717C-0166-8016-CD31EB200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5F9A367A-84F8-713A-CF08-BBD7A0C88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Başvuru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Başvurular </a:t>
            </a:r>
            <a:r>
              <a:rPr lang="tr-TR" b="1" dirty="0">
                <a:solidFill>
                  <a:srgbClr val="02214B"/>
                </a:solidFill>
              </a:rPr>
              <a:t>EACEA (</a:t>
            </a:r>
            <a:r>
              <a:rPr lang="en-US" b="1" dirty="0">
                <a:solidFill>
                  <a:srgbClr val="02214B"/>
                </a:solidFill>
              </a:rPr>
              <a:t>European Education and Culture Executive Agency)</a:t>
            </a:r>
            <a:r>
              <a:rPr lang="tr-TR" b="1" dirty="0">
                <a:solidFill>
                  <a:srgbClr val="02214B"/>
                </a:solidFill>
              </a:rPr>
              <a:t> </a:t>
            </a:r>
            <a:r>
              <a:rPr lang="tr-TR" dirty="0">
                <a:solidFill>
                  <a:srgbClr val="02214B"/>
                </a:solidFill>
              </a:rPr>
              <a:t>üzerinden yapılır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Değerlendirmede öne çıkanlar: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Akademik kalite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Konsorsiyum gücü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Uluslararası çekicilik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Sürdürülebilirlik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1958A840-39BE-BCD1-AEA3-672BE2F958B3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571281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0903A-3F2F-7EA1-31C6-84305D79C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ED52F3BF-2E8B-9FF7-B8E6-6154726E9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9A79547C-034D-EA63-D323-91E945BB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European </a:t>
            </a:r>
            <a:r>
              <a:rPr lang="tr-TR" sz="3600" b="1" dirty="0" err="1">
                <a:solidFill>
                  <a:srgbClr val="A10D00"/>
                </a:solidFill>
              </a:rPr>
              <a:t>Innovation</a:t>
            </a:r>
            <a:r>
              <a:rPr lang="tr-TR" sz="3600" b="1" dirty="0">
                <a:solidFill>
                  <a:srgbClr val="A10D00"/>
                </a:solidFill>
              </a:rPr>
              <a:t> </a:t>
            </a:r>
            <a:r>
              <a:rPr lang="tr-TR" sz="3600" b="1" dirty="0" err="1">
                <a:solidFill>
                  <a:srgbClr val="A10D00"/>
                </a:solidFill>
              </a:rPr>
              <a:t>Council</a:t>
            </a:r>
            <a:r>
              <a:rPr lang="tr-TR" sz="3600" b="1" dirty="0">
                <a:solidFill>
                  <a:srgbClr val="A10D00"/>
                </a:solidFill>
              </a:rPr>
              <a:t> (EIC)</a:t>
            </a: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CAC83C4-217D-B059-25CC-9A315744D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D31BAE0D-40DC-C8BF-A270-CD30D8155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Amaç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Avrupa Birliği’nin </a:t>
            </a:r>
            <a:r>
              <a:rPr lang="tr-TR" b="1" dirty="0">
                <a:solidFill>
                  <a:srgbClr val="02214B"/>
                </a:solidFill>
              </a:rPr>
              <a:t>yenilik ve teknoloji odaklı</a:t>
            </a:r>
            <a:r>
              <a:rPr lang="tr-TR" dirty="0">
                <a:solidFill>
                  <a:srgbClr val="02214B"/>
                </a:solidFill>
              </a:rPr>
              <a:t> fon mekanizmasıdır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Araştırma sonuçlarının </a:t>
            </a:r>
            <a:r>
              <a:rPr lang="tr-TR" b="1" dirty="0">
                <a:solidFill>
                  <a:srgbClr val="02214B"/>
                </a:solidFill>
              </a:rPr>
              <a:t>uygulamaya ve ürüne dönüşmesini</a:t>
            </a:r>
            <a:r>
              <a:rPr lang="tr-TR" dirty="0">
                <a:solidFill>
                  <a:srgbClr val="02214B"/>
                </a:solidFill>
              </a:rPr>
              <a:t> hedefler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Yüksek riskli ama </a:t>
            </a:r>
            <a:r>
              <a:rPr lang="tr-TR" b="1" dirty="0">
                <a:solidFill>
                  <a:srgbClr val="02214B"/>
                </a:solidFill>
              </a:rPr>
              <a:t>yüksek etki potansiyeli</a:t>
            </a:r>
            <a:r>
              <a:rPr lang="tr-TR" dirty="0">
                <a:solidFill>
                  <a:srgbClr val="02214B"/>
                </a:solidFill>
              </a:rPr>
              <a:t> olan fikirleri destekler</a:t>
            </a:r>
          </a:p>
          <a:p>
            <a:r>
              <a:rPr lang="tr-TR" b="1" dirty="0">
                <a:solidFill>
                  <a:srgbClr val="02214B"/>
                </a:solidFill>
              </a:rPr>
              <a:t>Sağlık alanında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Dijital sağlık çözümleri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Medikal teknolojiler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Yapay zekâ tabanlı tanı, izlem ve karar destek sistemleri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Klinik uygulamaya geçiş potansiyeli olan araştırmalar</a:t>
            </a:r>
          </a:p>
          <a:p>
            <a:pPr lvl="1"/>
            <a:endParaRPr lang="tr-TR" dirty="0">
              <a:solidFill>
                <a:srgbClr val="02214B"/>
              </a:solidFill>
            </a:endParaRPr>
          </a:p>
          <a:p>
            <a:endParaRPr lang="tr-TR" dirty="0">
              <a:solidFill>
                <a:srgbClr val="02214B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2B3A3873-1780-2576-744F-1B83F40E6E4A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4273087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FC2CC-3E49-29F7-8A4A-9639DDC55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4F2BB7E8-8DFB-036D-4364-FCD4342F1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D8DFEFC1-E718-783E-9890-A6CC57B14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European </a:t>
            </a:r>
            <a:r>
              <a:rPr lang="tr-TR" sz="3600" b="1" dirty="0" err="1">
                <a:solidFill>
                  <a:srgbClr val="A10D00"/>
                </a:solidFill>
              </a:rPr>
              <a:t>Innovation</a:t>
            </a:r>
            <a:r>
              <a:rPr lang="tr-TR" sz="3600" b="1" dirty="0">
                <a:solidFill>
                  <a:srgbClr val="A10D00"/>
                </a:solidFill>
              </a:rPr>
              <a:t> </a:t>
            </a:r>
            <a:r>
              <a:rPr lang="tr-TR" sz="3600" b="1" dirty="0" err="1">
                <a:solidFill>
                  <a:srgbClr val="A10D00"/>
                </a:solidFill>
              </a:rPr>
              <a:t>Council</a:t>
            </a:r>
            <a:r>
              <a:rPr lang="tr-TR" sz="3600" b="1" dirty="0">
                <a:solidFill>
                  <a:srgbClr val="A10D00"/>
                </a:solidFill>
              </a:rPr>
              <a:t> (EIC)</a:t>
            </a: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74186A3-3F1E-253B-16EB-E089BF3F5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73DB011F-581E-355E-CDB1-B04CC9625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EIC nasıl çalışır?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Başvurular </a:t>
            </a:r>
            <a:r>
              <a:rPr lang="tr-TR" b="1" dirty="0">
                <a:solidFill>
                  <a:srgbClr val="02214B"/>
                </a:solidFill>
              </a:rPr>
              <a:t>spesifik çağrılara</a:t>
            </a:r>
            <a:r>
              <a:rPr lang="tr-TR" dirty="0">
                <a:solidFill>
                  <a:srgbClr val="02214B"/>
                </a:solidFill>
              </a:rPr>
              <a:t> yapılır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Araştırma + yenilik birlikte değerlendirilir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Akademi–sanayi işbirliği </a:t>
            </a:r>
            <a:r>
              <a:rPr lang="tr-TR" b="1" dirty="0">
                <a:solidFill>
                  <a:srgbClr val="02214B"/>
                </a:solidFill>
              </a:rPr>
              <a:t>avantaj sağlar</a:t>
            </a:r>
            <a:endParaRPr lang="tr-TR" dirty="0">
              <a:solidFill>
                <a:srgbClr val="02214B"/>
              </a:solidFill>
            </a:endParaRPr>
          </a:p>
          <a:p>
            <a:r>
              <a:rPr lang="tr-TR" b="1" dirty="0">
                <a:solidFill>
                  <a:srgbClr val="02214B"/>
                </a:solidFill>
              </a:rPr>
              <a:t>Kimler başvurabilir?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Üniversiteler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Araştırma merkezleri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KOBİ’ler ve start-</a:t>
            </a:r>
            <a:r>
              <a:rPr lang="tr-TR" dirty="0" err="1">
                <a:solidFill>
                  <a:srgbClr val="02214B"/>
                </a:solidFill>
              </a:rPr>
              <a:t>up’lar</a:t>
            </a:r>
            <a:endParaRPr lang="tr-TR" dirty="0">
              <a:solidFill>
                <a:srgbClr val="02214B"/>
              </a:solidFill>
            </a:endParaRPr>
          </a:p>
          <a:p>
            <a:pPr lvl="1"/>
            <a:r>
              <a:rPr lang="tr-TR" dirty="0">
                <a:solidFill>
                  <a:srgbClr val="02214B"/>
                </a:solidFill>
              </a:rPr>
              <a:t>Konsorsiyum veya tek kurum (çağrıya göre değişir)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F66C0F4-A230-07E6-52CE-35332CFC4AB3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4197527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74675-29BC-4191-F6CE-57BAFF341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F84DEECA-3CA2-F859-D835-5A19753E2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9CD93E75-1F56-287B-26AE-208AB93AD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European </a:t>
            </a:r>
            <a:r>
              <a:rPr lang="tr-TR" sz="3600" b="1" dirty="0" err="1">
                <a:solidFill>
                  <a:srgbClr val="A10D00"/>
                </a:solidFill>
              </a:rPr>
              <a:t>Innovation</a:t>
            </a:r>
            <a:r>
              <a:rPr lang="tr-TR" sz="3600" b="1" dirty="0">
                <a:solidFill>
                  <a:srgbClr val="A10D00"/>
                </a:solidFill>
              </a:rPr>
              <a:t> </a:t>
            </a:r>
            <a:r>
              <a:rPr lang="tr-TR" sz="3600" b="1" dirty="0" err="1">
                <a:solidFill>
                  <a:srgbClr val="A10D00"/>
                </a:solidFill>
              </a:rPr>
              <a:t>Council</a:t>
            </a:r>
            <a:r>
              <a:rPr lang="tr-TR" sz="3600" b="1" dirty="0">
                <a:solidFill>
                  <a:srgbClr val="A10D00"/>
                </a:solidFill>
              </a:rPr>
              <a:t> (EIC)</a:t>
            </a: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2016228-4106-2E91-7BB4-079C52069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BC71C0F0-6D79-65FE-08F7-A056856EA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tr-TR" b="1" dirty="0" err="1">
                <a:solidFill>
                  <a:srgbClr val="02214B"/>
                </a:solidFill>
              </a:rPr>
              <a:t>EIC’de</a:t>
            </a:r>
            <a:r>
              <a:rPr lang="tr-TR" b="1" dirty="0">
                <a:solidFill>
                  <a:srgbClr val="02214B"/>
                </a:solidFill>
              </a:rPr>
              <a:t> üç ana destek türü vardır: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EIC Pathfinder</a:t>
            </a:r>
            <a:endParaRPr lang="tr-TR" dirty="0">
              <a:solidFill>
                <a:srgbClr val="02214B"/>
              </a:solidFill>
            </a:endParaRP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EIC Transition</a:t>
            </a:r>
            <a:endParaRPr lang="tr-TR" dirty="0">
              <a:solidFill>
                <a:srgbClr val="02214B"/>
              </a:solidFill>
            </a:endParaRP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EIC Accelerator</a:t>
            </a:r>
            <a:endParaRPr lang="tr-TR" dirty="0">
              <a:solidFill>
                <a:srgbClr val="02214B"/>
              </a:solidFill>
            </a:endParaRPr>
          </a:p>
          <a:p>
            <a:pPr lvl="1"/>
            <a:r>
              <a:rPr lang="tr-TR" i="1" dirty="0">
                <a:solidFill>
                  <a:srgbClr val="02214B"/>
                </a:solidFill>
              </a:rPr>
              <a:t>Akademik kurumlar ve sağlık bilimleri için en uygun olanlar: </a:t>
            </a:r>
            <a:r>
              <a:rPr lang="tr-TR" b="1" i="1" dirty="0">
                <a:solidFill>
                  <a:srgbClr val="02214B"/>
                </a:solidFill>
              </a:rPr>
              <a:t>Pathfinder</a:t>
            </a:r>
            <a:r>
              <a:rPr lang="tr-TR" i="1" dirty="0">
                <a:solidFill>
                  <a:srgbClr val="02214B"/>
                </a:solidFill>
              </a:rPr>
              <a:t> ve </a:t>
            </a:r>
            <a:r>
              <a:rPr lang="tr-TR" b="1" i="1" dirty="0">
                <a:solidFill>
                  <a:srgbClr val="02214B"/>
                </a:solidFill>
              </a:rPr>
              <a:t>Transition</a:t>
            </a:r>
            <a:endParaRPr lang="tr-TR" dirty="0">
              <a:solidFill>
                <a:srgbClr val="02214B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AB909B2A-ED43-C338-F439-A24E0E28473B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2AD5B1B-2D26-5475-A98A-F782B04CCA0E}"/>
              </a:ext>
            </a:extLst>
          </p:cNvPr>
          <p:cNvSpPr txBox="1"/>
          <p:nvPr/>
        </p:nvSpPr>
        <p:spPr>
          <a:xfrm>
            <a:off x="5963792" y="4016434"/>
            <a:ext cx="50935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EIC Transition 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Araştırma çıktılarının </a:t>
            </a:r>
            <a:r>
              <a:rPr lang="tr-TR" b="1" dirty="0">
                <a:solidFill>
                  <a:srgbClr val="02214B"/>
                </a:solidFill>
              </a:rPr>
              <a:t>uygulamaya taşınması</a:t>
            </a:r>
            <a:endParaRPr lang="tr-TR" dirty="0">
              <a:solidFill>
                <a:srgbClr val="02214B"/>
              </a:solidFill>
            </a:endParaRPr>
          </a:p>
          <a:p>
            <a:pPr lvl="1"/>
            <a:r>
              <a:rPr lang="tr-TR" dirty="0">
                <a:solidFill>
                  <a:srgbClr val="02214B"/>
                </a:solidFill>
              </a:rPr>
              <a:t>Prototip, pilot ve doğrulama çalışmaları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Klinik uygulamaya geçiş öncesi aşama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Akademi–sanayi işbirliği avantaj sağlar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Proje başına ortalama €2 – 2,5 milyon 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Süre: 2–3 yıl</a:t>
            </a:r>
          </a:p>
          <a:p>
            <a:endParaRPr lang="tr-TR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A2A8C89-556C-C11B-71C3-28DF5C7F68FE}"/>
              </a:ext>
            </a:extLst>
          </p:cNvPr>
          <p:cNvSpPr txBox="1"/>
          <p:nvPr/>
        </p:nvSpPr>
        <p:spPr>
          <a:xfrm>
            <a:off x="821929" y="4016434"/>
            <a:ext cx="47373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EIC Pathfinder 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Erken aşama</a:t>
            </a:r>
            <a:r>
              <a:rPr lang="tr-TR" dirty="0">
                <a:solidFill>
                  <a:srgbClr val="02214B"/>
                </a:solidFill>
              </a:rPr>
              <a:t>, çığır açıcı fikirler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Yeni sağlık teknolojileri ve dijital çözümler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Yüksek risk – yüksek etki odaklı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Akademi ağırlıklı konsorsiyumlar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Proje başına ortalama €3 – 4 milyon 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Süre: 3–4 yıl</a:t>
            </a:r>
          </a:p>
        </p:txBody>
      </p:sp>
    </p:spTree>
    <p:extLst>
      <p:ext uri="{BB962C8B-B14F-4D97-AF65-F5344CB8AC3E}">
        <p14:creationId xmlns:p14="http://schemas.microsoft.com/office/powerpoint/2010/main" val="916413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4230B-A826-5A80-9907-9347AD232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92875EE1-5180-BED0-6105-443F04E30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1C040F85-76F5-A3C4-C203-6E97C891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Jean </a:t>
            </a:r>
            <a:r>
              <a:rPr lang="tr-TR" sz="3600" b="1" dirty="0" err="1">
                <a:solidFill>
                  <a:srgbClr val="A10D00"/>
                </a:solidFill>
              </a:rPr>
              <a:t>Monnet</a:t>
            </a:r>
            <a:r>
              <a:rPr lang="tr-TR" sz="3600" b="1" dirty="0">
                <a:solidFill>
                  <a:srgbClr val="A10D00"/>
                </a:solidFill>
              </a:rPr>
              <a:t> </a:t>
            </a:r>
            <a:r>
              <a:rPr lang="tr-TR" sz="3600" b="1" dirty="0" err="1">
                <a:solidFill>
                  <a:srgbClr val="A10D00"/>
                </a:solidFill>
              </a:rPr>
              <a:t>Activities</a:t>
            </a:r>
            <a:endParaRPr lang="tr-TR" sz="3600" b="1" dirty="0">
              <a:solidFill>
                <a:srgbClr val="A10D00"/>
              </a:solidFill>
            </a:endParaRP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2F38471-C7E0-8803-C12B-C07DD48AD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C9995F44-7FBF-51EA-64BA-A27BFA014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Amaç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Avrupa Birliği politikalarının </a:t>
            </a:r>
            <a:r>
              <a:rPr lang="tr-TR" b="1" dirty="0">
                <a:solidFill>
                  <a:srgbClr val="02214B"/>
                </a:solidFill>
              </a:rPr>
              <a:t>eğitim ve araştırma yoluyla</a:t>
            </a:r>
            <a:r>
              <a:rPr lang="tr-TR" dirty="0">
                <a:solidFill>
                  <a:srgbClr val="02214B"/>
                </a:solidFill>
              </a:rPr>
              <a:t> öğretilmesini desteklemek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AB’nin işleyişi, mevzuatı ve politikalarının akademik olarak ele alınmasını sağlamak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Üniversitelerde </a:t>
            </a:r>
            <a:r>
              <a:rPr lang="tr-TR" b="1" dirty="0">
                <a:solidFill>
                  <a:srgbClr val="02214B"/>
                </a:solidFill>
              </a:rPr>
              <a:t>AB odaklı uzmanlık alanları</a:t>
            </a:r>
            <a:r>
              <a:rPr lang="tr-TR" dirty="0">
                <a:solidFill>
                  <a:srgbClr val="02214B"/>
                </a:solidFill>
              </a:rPr>
              <a:t> oluşturmak</a:t>
            </a:r>
          </a:p>
          <a:p>
            <a:r>
              <a:rPr lang="tr-TR" b="1" dirty="0">
                <a:solidFill>
                  <a:srgbClr val="02214B"/>
                </a:solidFill>
              </a:rPr>
              <a:t>Sağlık Bilimleri ile ilişkisi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AB sağlık politikaları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Halk sağlığı ve AB düzenlemeleri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Sağlık sistemleri ve yönetişim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Sağlık profesyonellerinin serbest dolaşımı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D8DD9B0F-ADF8-827F-1465-C99AA1AB9D90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1690037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04CC6-04E5-7713-A3C3-9C452D1A6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FB813C77-F87F-6E34-37C9-9E8B236DD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72277CA6-4033-43D8-EE00-FFEAD0FD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Jean </a:t>
            </a:r>
            <a:r>
              <a:rPr lang="tr-TR" sz="3600" b="1" dirty="0" err="1">
                <a:solidFill>
                  <a:srgbClr val="A10D00"/>
                </a:solidFill>
              </a:rPr>
              <a:t>Monnet</a:t>
            </a:r>
            <a:r>
              <a:rPr lang="tr-TR" sz="3600" b="1" dirty="0">
                <a:solidFill>
                  <a:srgbClr val="A10D00"/>
                </a:solidFill>
              </a:rPr>
              <a:t> </a:t>
            </a:r>
            <a:r>
              <a:rPr lang="tr-TR" sz="3600" b="1" dirty="0" err="1">
                <a:solidFill>
                  <a:srgbClr val="A10D00"/>
                </a:solidFill>
              </a:rPr>
              <a:t>Activities</a:t>
            </a:r>
            <a:endParaRPr lang="tr-TR" sz="3600" b="1" dirty="0">
              <a:solidFill>
                <a:srgbClr val="A10D00"/>
              </a:solidFill>
            </a:endParaRP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26BD132-C090-BD63-F12A-9F6B57E43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BFB7AF5C-E0BC-9AF5-8174-DA8FE5E04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02214B"/>
                </a:solidFill>
              </a:rPr>
              <a:t>Jean </a:t>
            </a:r>
            <a:r>
              <a:rPr lang="tr-TR" sz="2400" b="1" dirty="0" err="1">
                <a:solidFill>
                  <a:srgbClr val="02214B"/>
                </a:solidFill>
              </a:rPr>
              <a:t>Monnet</a:t>
            </a:r>
            <a:r>
              <a:rPr lang="tr-TR" sz="2400" b="1" dirty="0">
                <a:solidFill>
                  <a:srgbClr val="02214B"/>
                </a:solidFill>
              </a:rPr>
              <a:t> destek türleri</a:t>
            </a:r>
          </a:p>
          <a:p>
            <a:pPr lvl="1"/>
            <a:r>
              <a:rPr lang="tr-TR" b="1" dirty="0" err="1">
                <a:solidFill>
                  <a:srgbClr val="02214B"/>
                </a:solidFill>
              </a:rPr>
              <a:t>Modules</a:t>
            </a:r>
            <a:r>
              <a:rPr lang="tr-TR" b="1" dirty="0">
                <a:solidFill>
                  <a:srgbClr val="02214B"/>
                </a:solidFill>
              </a:rPr>
              <a:t>: </a:t>
            </a:r>
            <a:r>
              <a:rPr lang="tr-TR" dirty="0">
                <a:solidFill>
                  <a:srgbClr val="02214B"/>
                </a:solidFill>
              </a:rPr>
              <a:t>Belirli bir konuda ders/öğretim modülü</a:t>
            </a:r>
          </a:p>
          <a:p>
            <a:pPr lvl="1"/>
            <a:r>
              <a:rPr lang="tr-TR" b="1" dirty="0" err="1">
                <a:solidFill>
                  <a:srgbClr val="02214B"/>
                </a:solidFill>
              </a:rPr>
              <a:t>Chairs</a:t>
            </a:r>
            <a:r>
              <a:rPr lang="tr-TR" b="1" dirty="0">
                <a:solidFill>
                  <a:srgbClr val="02214B"/>
                </a:solidFill>
              </a:rPr>
              <a:t>: </a:t>
            </a:r>
            <a:r>
              <a:rPr lang="tr-TR" dirty="0">
                <a:solidFill>
                  <a:srgbClr val="02214B"/>
                </a:solidFill>
              </a:rPr>
              <a:t>AB alanında uzman öğretim üyesi pozisyonu</a:t>
            </a:r>
          </a:p>
          <a:p>
            <a:pPr lvl="1"/>
            <a:r>
              <a:rPr lang="tr-TR" b="1" dirty="0" err="1">
                <a:solidFill>
                  <a:srgbClr val="02214B"/>
                </a:solidFill>
              </a:rPr>
              <a:t>Centres</a:t>
            </a:r>
            <a:r>
              <a:rPr lang="tr-TR" b="1" dirty="0">
                <a:solidFill>
                  <a:srgbClr val="02214B"/>
                </a:solidFill>
              </a:rPr>
              <a:t> of </a:t>
            </a:r>
            <a:r>
              <a:rPr lang="tr-TR" b="1" dirty="0" err="1">
                <a:solidFill>
                  <a:srgbClr val="02214B"/>
                </a:solidFill>
              </a:rPr>
              <a:t>Excellence</a:t>
            </a:r>
            <a:r>
              <a:rPr lang="tr-TR" b="1" dirty="0">
                <a:solidFill>
                  <a:srgbClr val="02214B"/>
                </a:solidFill>
              </a:rPr>
              <a:t>: </a:t>
            </a:r>
            <a:r>
              <a:rPr lang="tr-TR" dirty="0">
                <a:solidFill>
                  <a:srgbClr val="02214B"/>
                </a:solidFill>
              </a:rPr>
              <a:t>Kurumsal düzeyde AB uzmanlık merkezi</a:t>
            </a:r>
          </a:p>
          <a:p>
            <a:r>
              <a:rPr lang="tr-TR" sz="2400" b="1" dirty="0">
                <a:solidFill>
                  <a:srgbClr val="02214B"/>
                </a:solidFill>
              </a:rPr>
              <a:t>Bütçe (tipik)</a:t>
            </a:r>
          </a:p>
          <a:p>
            <a:pPr lvl="1"/>
            <a:r>
              <a:rPr lang="tr-TR" dirty="0" err="1">
                <a:solidFill>
                  <a:srgbClr val="02214B"/>
                </a:solidFill>
              </a:rPr>
              <a:t>Modules</a:t>
            </a:r>
            <a:r>
              <a:rPr lang="tr-TR" dirty="0">
                <a:solidFill>
                  <a:srgbClr val="02214B"/>
                </a:solidFill>
              </a:rPr>
              <a:t>: ~€30.000 – 60.000</a:t>
            </a:r>
          </a:p>
          <a:p>
            <a:pPr lvl="1"/>
            <a:r>
              <a:rPr lang="tr-TR" dirty="0" err="1">
                <a:solidFill>
                  <a:srgbClr val="02214B"/>
                </a:solidFill>
              </a:rPr>
              <a:t>Chairs</a:t>
            </a:r>
            <a:r>
              <a:rPr lang="tr-TR" dirty="0">
                <a:solidFill>
                  <a:srgbClr val="02214B"/>
                </a:solidFill>
              </a:rPr>
              <a:t>: ~€50.000 – 90.000</a:t>
            </a:r>
          </a:p>
          <a:p>
            <a:pPr lvl="1"/>
            <a:r>
              <a:rPr lang="tr-TR" dirty="0" err="1">
                <a:solidFill>
                  <a:srgbClr val="02214B"/>
                </a:solidFill>
              </a:rPr>
              <a:t>Centres</a:t>
            </a:r>
            <a:r>
              <a:rPr lang="tr-TR" dirty="0">
                <a:solidFill>
                  <a:srgbClr val="02214B"/>
                </a:solidFill>
              </a:rPr>
              <a:t> of </a:t>
            </a:r>
            <a:r>
              <a:rPr lang="tr-TR" dirty="0" err="1">
                <a:solidFill>
                  <a:srgbClr val="02214B"/>
                </a:solidFill>
              </a:rPr>
              <a:t>Excellence</a:t>
            </a:r>
            <a:r>
              <a:rPr lang="tr-TR" dirty="0">
                <a:solidFill>
                  <a:srgbClr val="02214B"/>
                </a:solidFill>
              </a:rPr>
              <a:t>: ~€100.000 – 300.000</a:t>
            </a:r>
          </a:p>
          <a:p>
            <a:r>
              <a:rPr lang="tr-TR" sz="2400" b="1" dirty="0">
                <a:solidFill>
                  <a:srgbClr val="02214B"/>
                </a:solidFill>
              </a:rPr>
              <a:t>Süre:</a:t>
            </a:r>
            <a:r>
              <a:rPr lang="tr-TR" sz="2400" dirty="0">
                <a:solidFill>
                  <a:srgbClr val="02214B"/>
                </a:solidFill>
              </a:rPr>
              <a:t> genellikle </a:t>
            </a:r>
            <a:r>
              <a:rPr lang="tr-TR" sz="2400" b="1" dirty="0">
                <a:solidFill>
                  <a:srgbClr val="02214B"/>
                </a:solidFill>
              </a:rPr>
              <a:t>3 yıl</a:t>
            </a:r>
            <a:endParaRPr lang="tr-TR" sz="2400" dirty="0">
              <a:solidFill>
                <a:srgbClr val="02214B"/>
              </a:solidFill>
            </a:endParaRPr>
          </a:p>
          <a:p>
            <a:pPr lvl="1"/>
            <a:r>
              <a:rPr lang="tr-TR" dirty="0">
                <a:solidFill>
                  <a:srgbClr val="02214B"/>
                </a:solidFill>
              </a:rPr>
              <a:t>Uzun süreli yurtdışı zorunlu değildir.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E410DFA-237C-BDDF-D1D1-2D79F800563E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33162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23719-8D68-9C9B-98E7-25629A215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A5EE7905-375A-6245-8C4D-B51EEF9D5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6CA88815-32D8-ACC9-7B48-9CFD26B4E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Jean </a:t>
            </a:r>
            <a:r>
              <a:rPr lang="tr-TR" sz="3600" b="1" dirty="0" err="1">
                <a:solidFill>
                  <a:srgbClr val="A10D00"/>
                </a:solidFill>
              </a:rPr>
              <a:t>Monnet</a:t>
            </a:r>
            <a:r>
              <a:rPr lang="tr-TR" sz="3600" b="1" dirty="0">
                <a:solidFill>
                  <a:srgbClr val="A10D00"/>
                </a:solidFill>
              </a:rPr>
              <a:t> </a:t>
            </a:r>
            <a:r>
              <a:rPr lang="tr-TR" sz="3600" b="1" dirty="0" err="1">
                <a:solidFill>
                  <a:srgbClr val="A10D00"/>
                </a:solidFill>
              </a:rPr>
              <a:t>Activities</a:t>
            </a:r>
            <a:endParaRPr lang="tr-TR" sz="3600" b="1" dirty="0">
              <a:solidFill>
                <a:srgbClr val="A10D00"/>
              </a:solidFill>
            </a:endParaRP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141F8B1-7530-54E7-E2DB-0D3A30A88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E5FACA86-39BE-E18D-160B-7EDAABE9E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Autofit/>
          </a:bodyPr>
          <a:lstStyle/>
          <a:p>
            <a:r>
              <a:rPr lang="tr-TR" sz="2400" b="1" dirty="0">
                <a:solidFill>
                  <a:srgbClr val="02214B"/>
                </a:solidFill>
              </a:rPr>
              <a:t>Jean </a:t>
            </a:r>
            <a:r>
              <a:rPr lang="tr-TR" sz="2400" b="1" dirty="0" err="1">
                <a:solidFill>
                  <a:srgbClr val="02214B"/>
                </a:solidFill>
              </a:rPr>
              <a:t>Monnet</a:t>
            </a:r>
            <a:r>
              <a:rPr lang="tr-TR" sz="2400" b="1" dirty="0">
                <a:solidFill>
                  <a:srgbClr val="02214B"/>
                </a:solidFill>
              </a:rPr>
              <a:t> nasıl çalışır?</a:t>
            </a:r>
          </a:p>
          <a:p>
            <a:pPr lvl="1"/>
            <a:r>
              <a:rPr lang="tr-TR" sz="2000" b="1" dirty="0">
                <a:solidFill>
                  <a:srgbClr val="02214B"/>
                </a:solidFill>
              </a:rPr>
              <a:t>Tek kurumla</a:t>
            </a:r>
            <a:r>
              <a:rPr lang="tr-TR" sz="2000" dirty="0">
                <a:solidFill>
                  <a:srgbClr val="02214B"/>
                </a:solidFill>
              </a:rPr>
              <a:t> başvuru mümkündür</a:t>
            </a:r>
          </a:p>
          <a:p>
            <a:pPr lvl="1"/>
            <a:r>
              <a:rPr lang="tr-TR" sz="2000" dirty="0">
                <a:solidFill>
                  <a:srgbClr val="02214B"/>
                </a:solidFill>
              </a:rPr>
              <a:t>Konsorsiyum zorunlu değildir</a:t>
            </a:r>
          </a:p>
          <a:p>
            <a:pPr lvl="1"/>
            <a:r>
              <a:rPr lang="tr-TR" sz="2000" dirty="0">
                <a:solidFill>
                  <a:srgbClr val="02214B"/>
                </a:solidFill>
              </a:rPr>
              <a:t>Eğitim, seminer, çalıştay ve yayın faaliyetleri desteklenir</a:t>
            </a:r>
          </a:p>
          <a:p>
            <a:r>
              <a:rPr lang="tr-TR" sz="2400" b="1" dirty="0">
                <a:solidFill>
                  <a:srgbClr val="02214B"/>
                </a:solidFill>
              </a:rPr>
              <a:t>Başvuru ve değerlendirme</a:t>
            </a:r>
          </a:p>
          <a:p>
            <a:pPr lvl="1"/>
            <a:r>
              <a:rPr lang="tr-TR" sz="2000" dirty="0">
                <a:solidFill>
                  <a:srgbClr val="02214B"/>
                </a:solidFill>
              </a:rPr>
              <a:t>Başvurular </a:t>
            </a:r>
            <a:r>
              <a:rPr lang="tr-TR" sz="2000" b="1" dirty="0">
                <a:solidFill>
                  <a:srgbClr val="02214B"/>
                </a:solidFill>
              </a:rPr>
              <a:t>EACEA</a:t>
            </a:r>
            <a:r>
              <a:rPr lang="tr-TR" sz="2000" dirty="0">
                <a:solidFill>
                  <a:srgbClr val="02214B"/>
                </a:solidFill>
              </a:rPr>
              <a:t> üzerinden yapılır</a:t>
            </a:r>
          </a:p>
          <a:p>
            <a:pPr lvl="1"/>
            <a:r>
              <a:rPr lang="tr-TR" sz="2000" dirty="0">
                <a:solidFill>
                  <a:srgbClr val="02214B"/>
                </a:solidFill>
              </a:rPr>
              <a:t>Değerlendirmede öne çıkanlar: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Akademik içerik ve kalite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AB boyutunun netliği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Sürdürülebilirlik ve yaygın etki</a:t>
            </a:r>
          </a:p>
          <a:p>
            <a:r>
              <a:rPr lang="tr-TR" sz="2400" b="1" dirty="0">
                <a:solidFill>
                  <a:srgbClr val="02214B"/>
                </a:solidFill>
              </a:rPr>
              <a:t>Neden sağlık fakülteleri için uygun?</a:t>
            </a:r>
          </a:p>
          <a:p>
            <a:pPr lvl="1"/>
            <a:r>
              <a:rPr lang="tr-TR" sz="2000" dirty="0">
                <a:solidFill>
                  <a:srgbClr val="02214B"/>
                </a:solidFill>
              </a:rPr>
              <a:t>Klinik araştırma gerekmez</a:t>
            </a:r>
          </a:p>
          <a:p>
            <a:pPr lvl="1"/>
            <a:r>
              <a:rPr lang="tr-TR" sz="2000" dirty="0">
                <a:solidFill>
                  <a:srgbClr val="02214B"/>
                </a:solidFill>
              </a:rPr>
              <a:t>AB mevzuatı ve politika boyutu güçlü projeler üretilebilir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E1BEDA34-81FD-82B8-78F3-28C880B4AA82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708652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2A2D3-8509-91B9-CABC-2B6A4095B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FC1BF025-C244-3B55-BD8B-B0A6AA7E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A56A55B7-B33F-456E-7ACF-60A3B6A37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EU4Health </a:t>
            </a:r>
            <a:r>
              <a:rPr lang="tr-TR" sz="3600" b="1" dirty="0" err="1">
                <a:solidFill>
                  <a:srgbClr val="A10D00"/>
                </a:solidFill>
              </a:rPr>
              <a:t>Programme</a:t>
            </a:r>
            <a:endParaRPr lang="tr-TR" sz="3600" b="1" dirty="0">
              <a:solidFill>
                <a:srgbClr val="A10D00"/>
              </a:solidFill>
            </a:endParaRP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BA579E9-4274-4610-326D-9A39C05F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A604E6DE-5218-E378-8F66-EF0959889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 lnSpcReduction="10000"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Amaç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Avrupa Birliği’nin </a:t>
            </a:r>
            <a:r>
              <a:rPr lang="tr-TR" b="1" dirty="0">
                <a:solidFill>
                  <a:srgbClr val="02214B"/>
                </a:solidFill>
              </a:rPr>
              <a:t>sağlık alanındaki ana politika ve uygulama programıdır</a:t>
            </a:r>
            <a:endParaRPr lang="tr-TR" dirty="0">
              <a:solidFill>
                <a:srgbClr val="02214B"/>
              </a:solidFill>
            </a:endParaRPr>
          </a:p>
          <a:p>
            <a:pPr lvl="1"/>
            <a:r>
              <a:rPr lang="tr-TR" dirty="0">
                <a:solidFill>
                  <a:srgbClr val="02214B"/>
                </a:solidFill>
              </a:rPr>
              <a:t>COVID-19 sonrası sağlık sistemlerinin </a:t>
            </a:r>
            <a:r>
              <a:rPr lang="tr-TR" b="1" dirty="0">
                <a:solidFill>
                  <a:srgbClr val="02214B"/>
                </a:solidFill>
              </a:rPr>
              <a:t>dayanıklılığını güçlendirmeyi</a:t>
            </a:r>
            <a:r>
              <a:rPr lang="tr-TR" dirty="0">
                <a:solidFill>
                  <a:srgbClr val="02214B"/>
                </a:solidFill>
              </a:rPr>
              <a:t> hedefler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Araştırmadan çok </a:t>
            </a:r>
            <a:r>
              <a:rPr lang="tr-TR" b="1" dirty="0">
                <a:solidFill>
                  <a:srgbClr val="02214B"/>
                </a:solidFill>
              </a:rPr>
              <a:t>uygulama, kapasite ve sistem geliştirme</a:t>
            </a:r>
            <a:r>
              <a:rPr lang="tr-TR" dirty="0">
                <a:solidFill>
                  <a:srgbClr val="02214B"/>
                </a:solidFill>
              </a:rPr>
              <a:t> odaklıdır</a:t>
            </a:r>
          </a:p>
          <a:p>
            <a:r>
              <a:rPr lang="tr-TR" b="1" dirty="0">
                <a:solidFill>
                  <a:srgbClr val="02214B"/>
                </a:solidFill>
              </a:rPr>
              <a:t>Sağlık Bilimleri için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Halk sağlığı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Sağlık sistemleri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Sağlık çalışanlarının eğitimi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Dijital sağlık ve veri kullanımı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Sağlık eşitsizliklerinin azaltılması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40C95229-130B-BB61-25FF-7E97A0B2A594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3638898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E2DF2-8040-764A-EDAD-B4E23F8AE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0A2785DE-4AA6-5FDD-94C3-221C0FD1C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1E21C151-182E-3313-16B5-0CC09C9B5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EU4Health </a:t>
            </a:r>
            <a:r>
              <a:rPr lang="tr-TR" sz="3600" b="1" dirty="0" err="1">
                <a:solidFill>
                  <a:srgbClr val="A10D00"/>
                </a:solidFill>
              </a:rPr>
              <a:t>Programme</a:t>
            </a:r>
            <a:endParaRPr lang="tr-TR" sz="3600" b="1" dirty="0">
              <a:solidFill>
                <a:srgbClr val="A10D00"/>
              </a:solidFill>
            </a:endParaRP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E584B36-50E2-DCEA-174B-04523EAA4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462A5F5F-08AF-BA13-D9FC-3A2F0E51D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Autofit/>
          </a:bodyPr>
          <a:lstStyle/>
          <a:p>
            <a:r>
              <a:rPr lang="tr-TR" sz="2400" b="1" dirty="0">
                <a:solidFill>
                  <a:srgbClr val="02214B"/>
                </a:solidFill>
              </a:rPr>
              <a:t>Kapsam</a:t>
            </a:r>
          </a:p>
          <a:p>
            <a:pPr lvl="1"/>
            <a:r>
              <a:rPr lang="tr-TR" sz="2000" dirty="0">
                <a:solidFill>
                  <a:srgbClr val="02214B"/>
                </a:solidFill>
              </a:rPr>
              <a:t>Sağlık politikalarının uygulanması</a:t>
            </a:r>
          </a:p>
          <a:p>
            <a:pPr lvl="1"/>
            <a:r>
              <a:rPr lang="tr-TR" sz="2000" dirty="0">
                <a:solidFill>
                  <a:srgbClr val="02214B"/>
                </a:solidFill>
              </a:rPr>
              <a:t>Pilot uygulamalar ve iyi uygulama örnekleri</a:t>
            </a:r>
          </a:p>
          <a:p>
            <a:pPr lvl="1"/>
            <a:r>
              <a:rPr lang="tr-TR" sz="2000" dirty="0">
                <a:solidFill>
                  <a:srgbClr val="02214B"/>
                </a:solidFill>
              </a:rPr>
              <a:t>Eğitim ve kapasite geliştirme faaliyetleri</a:t>
            </a:r>
          </a:p>
          <a:p>
            <a:pPr lvl="1"/>
            <a:r>
              <a:rPr lang="tr-TR" sz="2000" dirty="0">
                <a:solidFill>
                  <a:srgbClr val="02214B"/>
                </a:solidFill>
              </a:rPr>
              <a:t>Ulusal ve bölgesel sağlık sistemlerini destekleyen projeler</a:t>
            </a:r>
          </a:p>
          <a:p>
            <a:pPr lvl="1"/>
            <a:r>
              <a:rPr lang="tr-TR" sz="2000" dirty="0">
                <a:solidFill>
                  <a:srgbClr val="02214B"/>
                </a:solidFill>
              </a:rPr>
              <a:t>Klinik araştırma </a:t>
            </a:r>
            <a:r>
              <a:rPr lang="tr-TR" sz="2000" b="1" dirty="0">
                <a:solidFill>
                  <a:srgbClr val="02214B"/>
                </a:solidFill>
              </a:rPr>
              <a:t>zorunlu değildir</a:t>
            </a:r>
          </a:p>
          <a:p>
            <a:pPr lvl="1"/>
            <a:r>
              <a:rPr lang="tr-TR" sz="2000" dirty="0">
                <a:solidFill>
                  <a:srgbClr val="02214B"/>
                </a:solidFill>
              </a:rPr>
              <a:t>Uygulama ve saha bileşeni </a:t>
            </a:r>
            <a:r>
              <a:rPr lang="tr-TR" sz="2000" b="1" dirty="0">
                <a:solidFill>
                  <a:srgbClr val="02214B"/>
                </a:solidFill>
              </a:rPr>
              <a:t>ön plandadır</a:t>
            </a:r>
            <a:endParaRPr lang="tr-TR" sz="2000" dirty="0">
              <a:solidFill>
                <a:srgbClr val="02214B"/>
              </a:solidFill>
            </a:endParaRPr>
          </a:p>
          <a:p>
            <a:r>
              <a:rPr lang="tr-TR" sz="2400" b="1" dirty="0">
                <a:solidFill>
                  <a:srgbClr val="02214B"/>
                </a:solidFill>
              </a:rPr>
              <a:t>Bütçe (tipik)</a:t>
            </a:r>
          </a:p>
          <a:p>
            <a:pPr lvl="1"/>
            <a:r>
              <a:rPr lang="tr-TR" sz="2000" b="1" dirty="0">
                <a:solidFill>
                  <a:srgbClr val="02214B"/>
                </a:solidFill>
              </a:rPr>
              <a:t>Proje başına bütçe: </a:t>
            </a:r>
            <a:r>
              <a:rPr lang="tr-TR" sz="2000" dirty="0">
                <a:solidFill>
                  <a:srgbClr val="02214B"/>
                </a:solidFill>
              </a:rPr>
              <a:t>yaklaşık </a:t>
            </a:r>
            <a:r>
              <a:rPr lang="tr-TR" sz="2000" b="1" dirty="0">
                <a:solidFill>
                  <a:srgbClr val="02214B"/>
                </a:solidFill>
              </a:rPr>
              <a:t>€500.000 – €4 milyon</a:t>
            </a:r>
            <a:endParaRPr lang="tr-TR" sz="2000" dirty="0">
              <a:solidFill>
                <a:srgbClr val="02214B"/>
              </a:solidFill>
            </a:endParaRPr>
          </a:p>
          <a:p>
            <a:pPr lvl="1"/>
            <a:r>
              <a:rPr lang="tr-TR" sz="2000" b="1" dirty="0">
                <a:solidFill>
                  <a:srgbClr val="02214B"/>
                </a:solidFill>
              </a:rPr>
              <a:t>Proje süresi: </a:t>
            </a:r>
            <a:r>
              <a:rPr lang="tr-TR" sz="2000" dirty="0">
                <a:solidFill>
                  <a:srgbClr val="02214B"/>
                </a:solidFill>
              </a:rPr>
              <a:t>genellikle </a:t>
            </a:r>
            <a:r>
              <a:rPr lang="tr-TR" sz="2000" b="1" dirty="0">
                <a:solidFill>
                  <a:srgbClr val="02214B"/>
                </a:solidFill>
              </a:rPr>
              <a:t>2–4 yıl</a:t>
            </a:r>
            <a:endParaRPr lang="tr-TR" sz="2000" dirty="0">
              <a:solidFill>
                <a:srgbClr val="02214B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286E7FD4-92A3-5A4E-11E0-58B0D49833A4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1246587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937D9-78CC-2DAF-3FF5-986264154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A5B128E3-205D-1D44-2CB2-F42D56AA0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2247B587-84ED-73AF-88B7-B59F1BA1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EU4Health </a:t>
            </a:r>
            <a:r>
              <a:rPr lang="tr-TR" sz="3600" b="1" dirty="0" err="1">
                <a:solidFill>
                  <a:srgbClr val="A10D00"/>
                </a:solidFill>
              </a:rPr>
              <a:t>Programme</a:t>
            </a:r>
            <a:endParaRPr lang="tr-TR" sz="3600" b="1" dirty="0">
              <a:solidFill>
                <a:srgbClr val="A10D00"/>
              </a:solidFill>
            </a:endParaRP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AB8E5B9-EDD3-968D-763F-A80665E6C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FECC4F01-987C-E567-9BBA-6A47EAFAB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688"/>
            <a:ext cx="10515600" cy="4662795"/>
          </a:xfrm>
        </p:spPr>
        <p:txBody>
          <a:bodyPr>
            <a:noAutofit/>
          </a:bodyPr>
          <a:lstStyle/>
          <a:p>
            <a:r>
              <a:rPr lang="tr-TR" sz="2400" b="1" dirty="0">
                <a:solidFill>
                  <a:srgbClr val="02214B"/>
                </a:solidFill>
              </a:rPr>
              <a:t>EU4Health nasıl çalışır?</a:t>
            </a:r>
          </a:p>
          <a:p>
            <a:pPr lvl="1"/>
            <a:r>
              <a:rPr lang="tr-TR" sz="2000" dirty="0">
                <a:solidFill>
                  <a:srgbClr val="02214B"/>
                </a:solidFill>
              </a:rPr>
              <a:t>Başvurular </a:t>
            </a:r>
            <a:r>
              <a:rPr lang="tr-TR" sz="2000" b="1" dirty="0">
                <a:solidFill>
                  <a:srgbClr val="02214B"/>
                </a:solidFill>
              </a:rPr>
              <a:t>spesifik çağrılar</a:t>
            </a:r>
            <a:r>
              <a:rPr lang="tr-TR" sz="2000" dirty="0">
                <a:solidFill>
                  <a:srgbClr val="02214B"/>
                </a:solidFill>
              </a:rPr>
              <a:t> üzerinden yapılır</a:t>
            </a:r>
          </a:p>
          <a:p>
            <a:pPr lvl="1"/>
            <a:r>
              <a:rPr lang="tr-TR" sz="2000" dirty="0">
                <a:solidFill>
                  <a:srgbClr val="02214B"/>
                </a:solidFill>
              </a:rPr>
              <a:t>Çoğunlukla </a:t>
            </a:r>
            <a:r>
              <a:rPr lang="tr-TR" sz="2000" b="1" dirty="0">
                <a:solidFill>
                  <a:srgbClr val="02214B"/>
                </a:solidFill>
              </a:rPr>
              <a:t>konsorsiyum</a:t>
            </a:r>
            <a:r>
              <a:rPr lang="tr-TR" sz="2000" dirty="0">
                <a:solidFill>
                  <a:srgbClr val="02214B"/>
                </a:solidFill>
              </a:rPr>
              <a:t> gerektirir</a:t>
            </a:r>
          </a:p>
          <a:p>
            <a:pPr lvl="1"/>
            <a:r>
              <a:rPr lang="tr-TR" sz="2000" dirty="0">
                <a:solidFill>
                  <a:srgbClr val="02214B"/>
                </a:solidFill>
              </a:rPr>
              <a:t>Sağlık otoriteleri, üniversiteler, STK’lar birlikte yer alabilir</a:t>
            </a:r>
          </a:p>
          <a:p>
            <a:r>
              <a:rPr lang="tr-TR" sz="2400" b="1" dirty="0">
                <a:solidFill>
                  <a:srgbClr val="02214B"/>
                </a:solidFill>
              </a:rPr>
              <a:t>Başvuru ve değerlendirme</a:t>
            </a:r>
          </a:p>
          <a:p>
            <a:pPr lvl="1"/>
            <a:r>
              <a:rPr lang="tr-TR" sz="2000" dirty="0">
                <a:solidFill>
                  <a:srgbClr val="02214B"/>
                </a:solidFill>
              </a:rPr>
              <a:t>Başvurular </a:t>
            </a:r>
            <a:r>
              <a:rPr lang="tr-TR" sz="2000" b="1" dirty="0" err="1">
                <a:solidFill>
                  <a:srgbClr val="02214B"/>
                </a:solidFill>
              </a:rPr>
              <a:t>Funding</a:t>
            </a:r>
            <a:r>
              <a:rPr lang="tr-TR" sz="2000" b="1" dirty="0">
                <a:solidFill>
                  <a:srgbClr val="02214B"/>
                </a:solidFill>
              </a:rPr>
              <a:t> &amp; </a:t>
            </a:r>
            <a:r>
              <a:rPr lang="tr-TR" sz="2000" b="1" dirty="0" err="1">
                <a:solidFill>
                  <a:srgbClr val="02214B"/>
                </a:solidFill>
              </a:rPr>
              <a:t>Tenders</a:t>
            </a:r>
            <a:r>
              <a:rPr lang="tr-TR" sz="2000" b="1" dirty="0">
                <a:solidFill>
                  <a:srgbClr val="02214B"/>
                </a:solidFill>
              </a:rPr>
              <a:t> Portal</a:t>
            </a:r>
            <a:r>
              <a:rPr lang="tr-TR" sz="2000" dirty="0">
                <a:solidFill>
                  <a:srgbClr val="02214B"/>
                </a:solidFill>
              </a:rPr>
              <a:t> üzerinden yapılır</a:t>
            </a:r>
          </a:p>
          <a:p>
            <a:pPr lvl="1"/>
            <a:r>
              <a:rPr lang="tr-TR" sz="2000" dirty="0">
                <a:solidFill>
                  <a:srgbClr val="02214B"/>
                </a:solidFill>
              </a:rPr>
              <a:t>Değerlendirmede öne çıkanlar: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Sağlık sistemlerine katkı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Uygulanabilirlik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Politika ve toplum etkisi</a:t>
            </a:r>
            <a:endParaRPr lang="tr-TR" sz="2400" dirty="0">
              <a:solidFill>
                <a:srgbClr val="02214B"/>
              </a:solidFill>
            </a:endParaRPr>
          </a:p>
          <a:p>
            <a:r>
              <a:rPr lang="tr-TR" sz="2400" b="1" dirty="0">
                <a:solidFill>
                  <a:srgbClr val="02214B"/>
                </a:solidFill>
              </a:rPr>
              <a:t>Sağlık Bilimleri Fakültesi için ideal rol</a:t>
            </a:r>
          </a:p>
          <a:p>
            <a:pPr lvl="1"/>
            <a:r>
              <a:rPr lang="tr-TR" sz="2000" dirty="0">
                <a:solidFill>
                  <a:srgbClr val="02214B"/>
                </a:solidFill>
              </a:rPr>
              <a:t>Eğitim ve kapasite geliştirme ortağı</a:t>
            </a:r>
          </a:p>
          <a:p>
            <a:pPr lvl="1"/>
            <a:r>
              <a:rPr lang="tr-TR" sz="2000" dirty="0">
                <a:solidFill>
                  <a:srgbClr val="02214B"/>
                </a:solidFill>
              </a:rPr>
              <a:t>Pilot uygulama yürütücüsü</a:t>
            </a:r>
          </a:p>
          <a:p>
            <a:pPr lvl="1"/>
            <a:r>
              <a:rPr lang="tr-TR" sz="2000" dirty="0">
                <a:solidFill>
                  <a:srgbClr val="02214B"/>
                </a:solidFill>
              </a:rPr>
              <a:t>Politika destekleyici akademik paydaş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41C8648C-A635-E68D-AF64-8FD1A0BD9117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147893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44C45-A8BE-A3AB-78E4-7482EB0C7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992AB47F-51F0-17C7-193C-9B402833A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5BC35E4B-8E3B-5D82-6122-3F6BC15B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Neden Uluslararası Araştırma Fonu Gerekli?</a:t>
            </a: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906603-47B5-13DA-1EA9-E50F81708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A69A8EE8-6AD9-4C9E-EC92-3A7EE10C9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b="1" dirty="0">
                <a:solidFill>
                  <a:srgbClr val="02214B"/>
                </a:solidFill>
              </a:rPr>
              <a:t>Ulusal kaynaklar çoğu zaman yeterli değildir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tr-TR" dirty="0">
                <a:solidFill>
                  <a:srgbClr val="02214B"/>
                </a:solidFill>
              </a:rPr>
              <a:t>Bütçeler sınırlı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tr-TR" dirty="0">
                <a:solidFill>
                  <a:srgbClr val="02214B"/>
                </a:solidFill>
              </a:rPr>
              <a:t>Süreler kısa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tr-TR" dirty="0">
                <a:solidFill>
                  <a:srgbClr val="02214B"/>
                </a:solidFill>
              </a:rPr>
              <a:t>Uluslararası etki alanı dar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b="1" dirty="0">
                <a:solidFill>
                  <a:srgbClr val="02214B"/>
                </a:solidFill>
              </a:rPr>
              <a:t>Uluslararası fonlar araştırmanın ölçeğini büyütür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tr-TR" dirty="0">
                <a:solidFill>
                  <a:srgbClr val="02214B"/>
                </a:solidFill>
              </a:rPr>
              <a:t>Daha büyük bütçeler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tr-TR" dirty="0">
                <a:solidFill>
                  <a:srgbClr val="02214B"/>
                </a:solidFill>
              </a:rPr>
              <a:t>Daha uzun süreli projeler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tr-TR" dirty="0">
                <a:solidFill>
                  <a:srgbClr val="02214B"/>
                </a:solidFill>
              </a:rPr>
              <a:t>Çok merkezli ve </a:t>
            </a:r>
            <a:r>
              <a:rPr lang="tr-TR" dirty="0" err="1">
                <a:solidFill>
                  <a:srgbClr val="02214B"/>
                </a:solidFill>
              </a:rPr>
              <a:t>disiplinlerarası</a:t>
            </a:r>
            <a:r>
              <a:rPr lang="tr-TR" dirty="0">
                <a:solidFill>
                  <a:srgbClr val="02214B"/>
                </a:solidFill>
              </a:rPr>
              <a:t> çalışmalar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b="1" dirty="0">
                <a:solidFill>
                  <a:srgbClr val="02214B"/>
                </a:solidFill>
              </a:rPr>
              <a:t>Kurumsal araştırma kapasitesi fonlarla gelişir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tr-TR" dirty="0">
                <a:solidFill>
                  <a:srgbClr val="02214B"/>
                </a:solidFill>
              </a:rPr>
              <a:t>Proje deneyimi artar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tr-TR" dirty="0">
                <a:solidFill>
                  <a:srgbClr val="02214B"/>
                </a:solidFill>
              </a:rPr>
              <a:t>Genç araştırmacılar sisteme dahil olur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tr-TR" dirty="0">
                <a:solidFill>
                  <a:srgbClr val="02214B"/>
                </a:solidFill>
              </a:rPr>
              <a:t>Fakülte içi işbirliği güçlenir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b="1" dirty="0">
                <a:solidFill>
                  <a:srgbClr val="02214B"/>
                </a:solidFill>
              </a:rPr>
              <a:t>Araştırma sürdürülebilirlik gerektirir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tr-TR" dirty="0">
                <a:solidFill>
                  <a:srgbClr val="02214B"/>
                </a:solidFill>
              </a:rPr>
              <a:t>Araştırma tek seferlik bir faaliyet değildir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tr-TR" dirty="0">
                <a:solidFill>
                  <a:srgbClr val="02214B"/>
                </a:solidFill>
              </a:rPr>
              <a:t>Süreklilik için </a:t>
            </a:r>
            <a:r>
              <a:rPr lang="tr-TR" b="1" dirty="0">
                <a:solidFill>
                  <a:srgbClr val="02214B"/>
                </a:solidFill>
              </a:rPr>
              <a:t>zaman, insan ve kaynak</a:t>
            </a:r>
            <a:r>
              <a:rPr lang="tr-TR" dirty="0">
                <a:solidFill>
                  <a:srgbClr val="02214B"/>
                </a:solidFill>
              </a:rPr>
              <a:t> gerekir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tr-TR" dirty="0">
              <a:solidFill>
                <a:srgbClr val="02214B"/>
              </a:solidFill>
            </a:endParaRPr>
          </a:p>
          <a:p>
            <a:endParaRPr lang="tr-TR" dirty="0">
              <a:solidFill>
                <a:srgbClr val="02214B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45BB9590-ADC6-6706-0E43-75756C53A902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2226045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CA418-AA02-AAEB-836E-3379FBB98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D9367515-F7AD-4CDD-D73A-18520BDA4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59799BDD-C907-FEB9-EDAB-8FFFF63B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COST </a:t>
            </a:r>
            <a:r>
              <a:rPr lang="tr-TR" sz="3600" b="1" dirty="0" err="1">
                <a:solidFill>
                  <a:srgbClr val="A10D00"/>
                </a:solidFill>
              </a:rPr>
              <a:t>Association</a:t>
            </a:r>
            <a:endParaRPr lang="tr-TR" sz="3600" b="1" dirty="0">
              <a:solidFill>
                <a:srgbClr val="A10D00"/>
              </a:solidFill>
            </a:endParaRP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BAEE2BE-A625-6FD7-E8A5-4735289C9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FDE4E69B-A4C6-7484-3921-43E26EDBD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Amaç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Avrupa genelinde </a:t>
            </a:r>
            <a:r>
              <a:rPr lang="tr-TR" b="1" dirty="0">
                <a:solidFill>
                  <a:srgbClr val="02214B"/>
                </a:solidFill>
              </a:rPr>
              <a:t>bilimsel işbirliği ve ağ kurmayı</a:t>
            </a:r>
            <a:r>
              <a:rPr lang="tr-TR" dirty="0">
                <a:solidFill>
                  <a:srgbClr val="02214B"/>
                </a:solidFill>
              </a:rPr>
              <a:t> desteklemek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Araştırmacılar arasında </a:t>
            </a:r>
            <a:r>
              <a:rPr lang="tr-TR" b="1" dirty="0">
                <a:solidFill>
                  <a:srgbClr val="02214B"/>
                </a:solidFill>
              </a:rPr>
              <a:t>uzun vadeli konsorsiyumlar</a:t>
            </a:r>
            <a:r>
              <a:rPr lang="tr-TR" dirty="0">
                <a:solidFill>
                  <a:srgbClr val="02214B"/>
                </a:solidFill>
              </a:rPr>
              <a:t> oluşturmak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Gelecekteki </a:t>
            </a:r>
            <a:r>
              <a:rPr lang="tr-TR" b="1" dirty="0">
                <a:solidFill>
                  <a:srgbClr val="02214B"/>
                </a:solidFill>
              </a:rPr>
              <a:t>Horizon projeleri için zemin hazırlamak</a:t>
            </a:r>
            <a:endParaRPr lang="tr-TR" dirty="0">
              <a:solidFill>
                <a:srgbClr val="02214B"/>
              </a:solidFill>
            </a:endParaRPr>
          </a:p>
          <a:p>
            <a:r>
              <a:rPr lang="tr-TR" b="1" dirty="0">
                <a:solidFill>
                  <a:srgbClr val="02214B"/>
                </a:solidFill>
              </a:rPr>
              <a:t>Sağlık Bilimleri için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Klinik ve klinik dışı sağlık araştırmaları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Halk sağlığı, yaşlanma, ruh sağlığı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Dijital sağlık, rehabilitasyon, hemşirelik</a:t>
            </a:r>
          </a:p>
          <a:p>
            <a:pPr lvl="1"/>
            <a:r>
              <a:rPr lang="tr-TR" dirty="0" err="1">
                <a:solidFill>
                  <a:srgbClr val="02214B"/>
                </a:solidFill>
              </a:rPr>
              <a:t>Disiplinlerarası</a:t>
            </a:r>
            <a:r>
              <a:rPr lang="tr-TR" dirty="0">
                <a:solidFill>
                  <a:srgbClr val="02214B"/>
                </a:solidFill>
              </a:rPr>
              <a:t> ve çok merkezli konular</a:t>
            </a:r>
          </a:p>
          <a:p>
            <a:endParaRPr lang="tr-TR" dirty="0">
              <a:solidFill>
                <a:srgbClr val="02214B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0091D789-5CA7-7497-D8EB-53EB1CED1FB2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1424282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43E3A-CEE4-8DFE-43FB-0616877A4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01F19C45-3B9A-B5B0-C8C4-D79FA371E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2A6E9B0C-1D73-808C-C37B-E0C81EEA9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COST </a:t>
            </a:r>
            <a:r>
              <a:rPr lang="tr-TR" sz="3600" b="1" dirty="0" err="1">
                <a:solidFill>
                  <a:srgbClr val="A10D00"/>
                </a:solidFill>
              </a:rPr>
              <a:t>Association</a:t>
            </a:r>
            <a:endParaRPr lang="tr-TR" sz="3600" b="1" dirty="0">
              <a:solidFill>
                <a:srgbClr val="A10D00"/>
              </a:solidFill>
            </a:endParaRP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7E581F4-466D-F7F2-90BE-19AD8C23D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1B8F28CF-188F-BA73-270B-BA8EA7E5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 fontScale="92500"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Kapsam ve Bütçe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COST </a:t>
            </a:r>
            <a:r>
              <a:rPr lang="tr-TR" b="1" dirty="0">
                <a:solidFill>
                  <a:srgbClr val="02214B"/>
                </a:solidFill>
              </a:rPr>
              <a:t>araştırmanın kendisini değil</a:t>
            </a:r>
            <a:r>
              <a:rPr lang="tr-TR" dirty="0">
                <a:solidFill>
                  <a:srgbClr val="02214B"/>
                </a:solidFill>
              </a:rPr>
              <a:t>, </a:t>
            </a:r>
            <a:r>
              <a:rPr lang="tr-TR" b="1" dirty="0">
                <a:solidFill>
                  <a:srgbClr val="02214B"/>
                </a:solidFill>
              </a:rPr>
              <a:t>araştırmacılar arası işbirliğini</a:t>
            </a:r>
            <a:r>
              <a:rPr lang="tr-TR" dirty="0">
                <a:solidFill>
                  <a:srgbClr val="02214B"/>
                </a:solidFill>
              </a:rPr>
              <a:t> fonlar.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Çalışma grubu toplantıları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Uluslararası konferans ve çalıştaylar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Eğitim okulları (</a:t>
            </a:r>
            <a:r>
              <a:rPr lang="tr-TR" dirty="0" err="1">
                <a:solidFill>
                  <a:srgbClr val="02214B"/>
                </a:solidFill>
              </a:rPr>
              <a:t>training</a:t>
            </a:r>
            <a:r>
              <a:rPr lang="tr-TR" dirty="0">
                <a:solidFill>
                  <a:srgbClr val="02214B"/>
                </a:solidFill>
              </a:rPr>
              <a:t> </a:t>
            </a:r>
            <a:r>
              <a:rPr lang="tr-TR" dirty="0" err="1">
                <a:solidFill>
                  <a:srgbClr val="02214B"/>
                </a:solidFill>
              </a:rPr>
              <a:t>schools</a:t>
            </a:r>
            <a:r>
              <a:rPr lang="tr-TR" dirty="0">
                <a:solidFill>
                  <a:srgbClr val="02214B"/>
                </a:solidFill>
              </a:rPr>
              <a:t>)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Kısa süreli bilimsel ziyaretler (STSM)</a:t>
            </a:r>
          </a:p>
          <a:p>
            <a:r>
              <a:rPr lang="tr-TR" b="1" dirty="0">
                <a:solidFill>
                  <a:srgbClr val="02214B"/>
                </a:solidFill>
              </a:rPr>
              <a:t>Bütçe 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Aksiyon başına yıllık:</a:t>
            </a:r>
            <a:r>
              <a:rPr lang="tr-TR" dirty="0">
                <a:solidFill>
                  <a:srgbClr val="02214B"/>
                </a:solidFill>
              </a:rPr>
              <a:t> yaklaşık </a:t>
            </a:r>
            <a:r>
              <a:rPr lang="tr-TR" b="1" dirty="0">
                <a:solidFill>
                  <a:srgbClr val="02214B"/>
                </a:solidFill>
              </a:rPr>
              <a:t>€130.000 – 150.000</a:t>
            </a:r>
            <a:endParaRPr lang="tr-TR" dirty="0">
              <a:solidFill>
                <a:srgbClr val="02214B"/>
              </a:solidFill>
            </a:endParaRP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Süre:</a:t>
            </a:r>
            <a:r>
              <a:rPr lang="tr-TR" dirty="0">
                <a:solidFill>
                  <a:srgbClr val="02214B"/>
                </a:solidFill>
              </a:rPr>
              <a:t> genellikle </a:t>
            </a:r>
            <a:r>
              <a:rPr lang="tr-TR" b="1" dirty="0">
                <a:solidFill>
                  <a:srgbClr val="02214B"/>
                </a:solidFill>
              </a:rPr>
              <a:t>4 yıl</a:t>
            </a:r>
            <a:endParaRPr lang="tr-TR" dirty="0">
              <a:solidFill>
                <a:srgbClr val="02214B"/>
              </a:solidFill>
            </a:endParaRPr>
          </a:p>
          <a:p>
            <a:pPr lvl="1"/>
            <a:r>
              <a:rPr lang="tr-TR" dirty="0">
                <a:solidFill>
                  <a:srgbClr val="02214B"/>
                </a:solidFill>
              </a:rPr>
              <a:t>Bütçe bireysel projelere değil, </a:t>
            </a:r>
            <a:r>
              <a:rPr lang="tr-TR" b="1" dirty="0">
                <a:solidFill>
                  <a:srgbClr val="02214B"/>
                </a:solidFill>
              </a:rPr>
              <a:t>aksiyonun ortak faaliyetlerine</a:t>
            </a:r>
            <a:r>
              <a:rPr lang="tr-TR" dirty="0">
                <a:solidFill>
                  <a:srgbClr val="02214B"/>
                </a:solidFill>
              </a:rPr>
              <a:t> ayrılır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Uzun süreli yurtdışı zorunlu değildir</a:t>
            </a:r>
          </a:p>
          <a:p>
            <a:pPr lvl="1"/>
            <a:r>
              <a:rPr lang="tr-TR" dirty="0" err="1">
                <a:solidFill>
                  <a:srgbClr val="02214B"/>
                </a:solidFill>
              </a:rPr>
              <a:t>STSM’ler</a:t>
            </a:r>
            <a:r>
              <a:rPr lang="tr-TR" dirty="0">
                <a:solidFill>
                  <a:srgbClr val="02214B"/>
                </a:solidFill>
              </a:rPr>
              <a:t> genellikle </a:t>
            </a:r>
            <a:r>
              <a:rPr lang="tr-TR" b="1" dirty="0">
                <a:solidFill>
                  <a:srgbClr val="02214B"/>
                </a:solidFill>
              </a:rPr>
              <a:t>5–14 gün</a:t>
            </a:r>
            <a:endParaRPr lang="tr-TR" dirty="0">
              <a:solidFill>
                <a:srgbClr val="02214B"/>
              </a:solidFill>
            </a:endParaRPr>
          </a:p>
          <a:p>
            <a:endParaRPr lang="tr-TR" dirty="0"/>
          </a:p>
          <a:p>
            <a:endParaRPr lang="tr-TR" dirty="0">
              <a:solidFill>
                <a:srgbClr val="02214B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EB17E7E-89D9-B594-1B7A-535ED75A8DCC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3819668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8471E-86C1-085B-C564-27C85B1AF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FEB6AEA2-51A4-93DC-2D77-ADBA916F3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B83975FC-FC56-AA4C-A186-741978BA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COST </a:t>
            </a:r>
            <a:r>
              <a:rPr lang="tr-TR" sz="3600" b="1" dirty="0" err="1">
                <a:solidFill>
                  <a:srgbClr val="A10D00"/>
                </a:solidFill>
              </a:rPr>
              <a:t>Association</a:t>
            </a:r>
            <a:endParaRPr lang="tr-TR" sz="3600" b="1" dirty="0">
              <a:solidFill>
                <a:srgbClr val="A10D00"/>
              </a:solidFill>
            </a:endParaRP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8FD677A-0D70-CC0A-1586-B3D0A4CB0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E0ABB33B-5500-3745-3C8D-2DFA9CFBC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Özellikleri ve Başvuru Mantığı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COST nasıl çalışır?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Bir </a:t>
            </a:r>
            <a:r>
              <a:rPr lang="tr-TR" b="1" dirty="0">
                <a:solidFill>
                  <a:srgbClr val="02214B"/>
                </a:solidFill>
              </a:rPr>
              <a:t>COST Action</a:t>
            </a:r>
            <a:r>
              <a:rPr lang="tr-TR" dirty="0">
                <a:solidFill>
                  <a:srgbClr val="02214B"/>
                </a:solidFill>
              </a:rPr>
              <a:t> başvurusu yapılır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Aksiyon kabul edilirse:</a:t>
            </a:r>
          </a:p>
          <a:p>
            <a:pPr lvl="3"/>
            <a:r>
              <a:rPr lang="tr-TR" dirty="0">
                <a:solidFill>
                  <a:srgbClr val="02214B"/>
                </a:solidFill>
              </a:rPr>
              <a:t>Ülkeler aksiyona </a:t>
            </a:r>
            <a:r>
              <a:rPr lang="tr-TR" b="1" dirty="0">
                <a:solidFill>
                  <a:srgbClr val="02214B"/>
                </a:solidFill>
              </a:rPr>
              <a:t>sonradan da katılabilir</a:t>
            </a:r>
            <a:endParaRPr lang="tr-TR" dirty="0">
              <a:solidFill>
                <a:srgbClr val="02214B"/>
              </a:solidFill>
            </a:endParaRPr>
          </a:p>
          <a:p>
            <a:pPr lvl="3"/>
            <a:r>
              <a:rPr lang="tr-TR" dirty="0">
                <a:solidFill>
                  <a:srgbClr val="02214B"/>
                </a:solidFill>
              </a:rPr>
              <a:t>Araştırmacılar ulusal temsilci (MC </a:t>
            </a:r>
            <a:r>
              <a:rPr lang="tr-TR" dirty="0" err="1">
                <a:solidFill>
                  <a:srgbClr val="02214B"/>
                </a:solidFill>
              </a:rPr>
              <a:t>member</a:t>
            </a:r>
            <a:r>
              <a:rPr lang="tr-TR" dirty="0">
                <a:solidFill>
                  <a:srgbClr val="02214B"/>
                </a:solidFill>
              </a:rPr>
              <a:t>) olabilir</a:t>
            </a:r>
          </a:p>
          <a:p>
            <a:r>
              <a:rPr lang="tr-TR" b="1" dirty="0">
                <a:solidFill>
                  <a:srgbClr val="02214B"/>
                </a:solidFill>
              </a:rPr>
              <a:t>Başvuru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Başvurular </a:t>
            </a:r>
            <a:r>
              <a:rPr lang="tr-TR" b="1" dirty="0">
                <a:solidFill>
                  <a:srgbClr val="02214B"/>
                </a:solidFill>
              </a:rPr>
              <a:t>merkezi COST çağrıları</a:t>
            </a:r>
            <a:r>
              <a:rPr lang="tr-TR" dirty="0">
                <a:solidFill>
                  <a:srgbClr val="02214B"/>
                </a:solidFill>
              </a:rPr>
              <a:t> üzerinden yapılır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Değerlendirme:</a:t>
            </a:r>
          </a:p>
          <a:p>
            <a:pPr lvl="3"/>
            <a:r>
              <a:rPr lang="tr-TR" dirty="0">
                <a:solidFill>
                  <a:srgbClr val="02214B"/>
                </a:solidFill>
              </a:rPr>
              <a:t>Bilimsel ağın gücü</a:t>
            </a:r>
          </a:p>
          <a:p>
            <a:pPr lvl="3"/>
            <a:r>
              <a:rPr lang="tr-TR" dirty="0" err="1">
                <a:solidFill>
                  <a:srgbClr val="02214B"/>
                </a:solidFill>
              </a:rPr>
              <a:t>Disiplinlerarası</a:t>
            </a:r>
            <a:r>
              <a:rPr lang="tr-TR" dirty="0">
                <a:solidFill>
                  <a:srgbClr val="02214B"/>
                </a:solidFill>
              </a:rPr>
              <a:t> yapı</a:t>
            </a:r>
          </a:p>
          <a:p>
            <a:pPr lvl="3"/>
            <a:r>
              <a:rPr lang="tr-TR" dirty="0">
                <a:solidFill>
                  <a:srgbClr val="02214B"/>
                </a:solidFill>
              </a:rPr>
              <a:t>Avrupa katma değeri</a:t>
            </a:r>
          </a:p>
          <a:p>
            <a:endParaRPr lang="tr-TR" dirty="0">
              <a:solidFill>
                <a:srgbClr val="02214B"/>
              </a:solidFill>
            </a:endParaRPr>
          </a:p>
          <a:p>
            <a:pPr lvl="2"/>
            <a:endParaRPr lang="tr-TR" dirty="0">
              <a:solidFill>
                <a:srgbClr val="02214B"/>
              </a:solidFill>
            </a:endParaRPr>
          </a:p>
          <a:p>
            <a:endParaRPr lang="tr-TR" dirty="0">
              <a:solidFill>
                <a:srgbClr val="02214B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8D83E8C6-3672-35FE-EEF9-229055EB9292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3935596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B1FA4-253C-DC62-DBB8-3D6E7D43A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E57B79EB-D7F8-5FBC-14CF-B93710616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81946AAC-D032-4E55-8515-1A8250DE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COST </a:t>
            </a:r>
            <a:r>
              <a:rPr lang="tr-TR" sz="3600" b="1" dirty="0" err="1">
                <a:solidFill>
                  <a:srgbClr val="A10D00"/>
                </a:solidFill>
              </a:rPr>
              <a:t>Association</a:t>
            </a:r>
            <a:endParaRPr lang="tr-TR" sz="3600" b="1" dirty="0">
              <a:solidFill>
                <a:srgbClr val="A10D00"/>
              </a:solidFill>
            </a:endParaRP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9F54D93-6A87-CF0B-BB06-E09025E49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C1BBE8D1-832F-FAFB-5B45-FBEBA5A58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Neden COST “stratejik” bir program?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Düşük idari yük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Yüksek görünürlük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Horizon projeleri için </a:t>
            </a:r>
            <a:r>
              <a:rPr lang="tr-TR" b="1" dirty="0">
                <a:solidFill>
                  <a:srgbClr val="02214B"/>
                </a:solidFill>
              </a:rPr>
              <a:t>doğal konsorsiyum oluşturma alanı</a:t>
            </a:r>
            <a:endParaRPr lang="tr-TR" dirty="0">
              <a:solidFill>
                <a:srgbClr val="02214B"/>
              </a:solidFill>
            </a:endParaRPr>
          </a:p>
          <a:p>
            <a:pPr lvl="1"/>
            <a:endParaRPr lang="tr-TR" dirty="0">
              <a:solidFill>
                <a:srgbClr val="02214B"/>
              </a:solidFill>
            </a:endParaRPr>
          </a:p>
          <a:p>
            <a:pPr lvl="2"/>
            <a:endParaRPr lang="tr-TR" dirty="0">
              <a:solidFill>
                <a:srgbClr val="02214B"/>
              </a:solidFill>
            </a:endParaRPr>
          </a:p>
          <a:p>
            <a:endParaRPr lang="tr-TR" dirty="0">
              <a:solidFill>
                <a:srgbClr val="02214B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EA58BBB6-3E59-2A67-2AB2-1F8F0EF909A0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1957529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90402-0F25-3674-1C6C-D29708FAA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F762FC8A-883C-70D4-159B-74537CBCD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4F86EAE6-829C-CA9B-2E6C-00C6244D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BM ve Çok Taraflı Kuruluşlar</a:t>
            </a: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2C984D5-07F2-8986-4AA7-062918343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CC4083A0-6547-E671-05AC-4649CE4DC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 fontScale="85000" lnSpcReduction="20000"/>
          </a:bodyPr>
          <a:lstStyle/>
          <a:p>
            <a:r>
              <a:rPr lang="tr-TR" dirty="0">
                <a:solidFill>
                  <a:srgbClr val="02214B"/>
                </a:solidFill>
              </a:rPr>
              <a:t>Daha çok </a:t>
            </a:r>
            <a:r>
              <a:rPr lang="tr-TR" b="1" dirty="0">
                <a:solidFill>
                  <a:srgbClr val="02214B"/>
                </a:solidFill>
              </a:rPr>
              <a:t>uygulama, saha ve toplum temelli</a:t>
            </a:r>
            <a:r>
              <a:rPr lang="tr-TR" dirty="0">
                <a:solidFill>
                  <a:srgbClr val="02214B"/>
                </a:solidFill>
              </a:rPr>
              <a:t> projeleri destekler</a:t>
            </a:r>
          </a:p>
          <a:p>
            <a:r>
              <a:rPr lang="tr-TR" dirty="0">
                <a:solidFill>
                  <a:srgbClr val="02214B"/>
                </a:solidFill>
              </a:rPr>
              <a:t>Araştırmadan ziyade </a:t>
            </a:r>
            <a:r>
              <a:rPr lang="tr-TR" b="1" dirty="0">
                <a:solidFill>
                  <a:srgbClr val="02214B"/>
                </a:solidFill>
              </a:rPr>
              <a:t>etki ve politika</a:t>
            </a:r>
            <a:r>
              <a:rPr lang="tr-TR" dirty="0">
                <a:solidFill>
                  <a:srgbClr val="02214B"/>
                </a:solidFill>
              </a:rPr>
              <a:t> ön plandadır</a:t>
            </a:r>
          </a:p>
          <a:p>
            <a:r>
              <a:rPr lang="tr-TR" dirty="0">
                <a:solidFill>
                  <a:srgbClr val="02214B"/>
                </a:solidFill>
              </a:rPr>
              <a:t>Üniversite–kamu–saha ortaklıkları için uygundur</a:t>
            </a:r>
          </a:p>
          <a:p>
            <a:r>
              <a:rPr lang="tr-TR" b="1" dirty="0">
                <a:solidFill>
                  <a:srgbClr val="02214B"/>
                </a:solidFill>
              </a:rPr>
              <a:t>Başlıca Kuruluşlar ve Fonlar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World </a:t>
            </a:r>
            <a:r>
              <a:rPr lang="tr-TR" b="1" dirty="0" err="1">
                <a:solidFill>
                  <a:srgbClr val="02214B"/>
                </a:solidFill>
              </a:rPr>
              <a:t>Health</a:t>
            </a:r>
            <a:r>
              <a:rPr lang="tr-TR" b="1" dirty="0">
                <a:solidFill>
                  <a:srgbClr val="02214B"/>
                </a:solidFill>
              </a:rPr>
              <a:t> </a:t>
            </a:r>
            <a:r>
              <a:rPr lang="tr-TR" b="1" dirty="0" err="1">
                <a:solidFill>
                  <a:srgbClr val="02214B"/>
                </a:solidFill>
              </a:rPr>
              <a:t>Organization</a:t>
            </a:r>
            <a:r>
              <a:rPr lang="tr-TR" b="1" dirty="0">
                <a:solidFill>
                  <a:srgbClr val="02214B"/>
                </a:solidFill>
              </a:rPr>
              <a:t> (WHO)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Halk sağlığı, sağlık sistemleri, kapasite geliştirme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UNICEF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Anne–çocuk sağlığı, gençlik, ruh sağlığı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UNDP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Sağlık ve kalkınma, kırılgan gruplar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UNFPA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Üreme sağlığı, kadın sağlığı, gençlik</a:t>
            </a:r>
          </a:p>
          <a:p>
            <a:r>
              <a:rPr lang="tr-TR" b="1" dirty="0">
                <a:solidFill>
                  <a:srgbClr val="02214B"/>
                </a:solidFill>
              </a:rPr>
              <a:t>Tipik Bütçe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20.000 – 250.000 USD</a:t>
            </a:r>
            <a:endParaRPr lang="tr-TR" dirty="0">
              <a:solidFill>
                <a:srgbClr val="02214B"/>
              </a:solidFill>
            </a:endParaRPr>
          </a:p>
          <a:p>
            <a:pPr lvl="1"/>
            <a:r>
              <a:rPr lang="tr-TR" dirty="0">
                <a:solidFill>
                  <a:srgbClr val="02214B"/>
                </a:solidFill>
              </a:rPr>
              <a:t>Süre: </a:t>
            </a:r>
            <a:r>
              <a:rPr lang="tr-TR" b="1" dirty="0">
                <a:solidFill>
                  <a:srgbClr val="02214B"/>
                </a:solidFill>
              </a:rPr>
              <a:t>1–3 yıl</a:t>
            </a:r>
            <a:endParaRPr lang="tr-TR" dirty="0">
              <a:solidFill>
                <a:srgbClr val="02214B"/>
              </a:solidFill>
            </a:endParaRPr>
          </a:p>
          <a:p>
            <a:endParaRPr lang="tr-TR" dirty="0">
              <a:solidFill>
                <a:srgbClr val="02214B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2BC520BF-DA11-FF50-6F38-C6C7379F4407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3318762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D00B1-83EC-079F-1455-186C8D084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2CA010F6-2E72-D4C3-E26E-366F23F55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86012E8F-6B04-07CB-B705-C770D5D67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Türkiye Destekli Uluslararası Programlar</a:t>
            </a: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B11E50E-2369-9034-C238-E5CC91574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EB97F3F3-A213-1336-C263-5FC27A35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 fontScale="85000" lnSpcReduction="20000"/>
          </a:bodyPr>
          <a:lstStyle/>
          <a:p>
            <a:r>
              <a:rPr lang="tr-TR" dirty="0">
                <a:solidFill>
                  <a:srgbClr val="02214B"/>
                </a:solidFill>
              </a:rPr>
              <a:t>Türkiye’deki araştırmacıların </a:t>
            </a:r>
            <a:r>
              <a:rPr lang="tr-TR" b="1" dirty="0">
                <a:solidFill>
                  <a:srgbClr val="02214B"/>
                </a:solidFill>
              </a:rPr>
              <a:t>uluslararası projelere katılımını</a:t>
            </a:r>
            <a:r>
              <a:rPr lang="tr-TR" dirty="0">
                <a:solidFill>
                  <a:srgbClr val="02214B"/>
                </a:solidFill>
              </a:rPr>
              <a:t> destekler</a:t>
            </a:r>
          </a:p>
          <a:p>
            <a:r>
              <a:rPr lang="tr-TR" dirty="0">
                <a:solidFill>
                  <a:srgbClr val="02214B"/>
                </a:solidFill>
              </a:rPr>
              <a:t>Özellikle AB projelerinde </a:t>
            </a:r>
            <a:r>
              <a:rPr lang="tr-TR" b="1" dirty="0">
                <a:solidFill>
                  <a:srgbClr val="02214B"/>
                </a:solidFill>
              </a:rPr>
              <a:t>Türk ortağın bütçesi</a:t>
            </a:r>
            <a:r>
              <a:rPr lang="tr-TR" dirty="0">
                <a:solidFill>
                  <a:srgbClr val="02214B"/>
                </a:solidFill>
              </a:rPr>
              <a:t> bu programlarla karşılanır</a:t>
            </a:r>
          </a:p>
          <a:p>
            <a:r>
              <a:rPr lang="tr-TR" dirty="0">
                <a:solidFill>
                  <a:srgbClr val="02214B"/>
                </a:solidFill>
              </a:rPr>
              <a:t>Uzun süreli yurtdışı zorunlu değildir</a:t>
            </a:r>
          </a:p>
          <a:p>
            <a:r>
              <a:rPr lang="tr-TR" b="1" dirty="0">
                <a:solidFill>
                  <a:srgbClr val="02214B"/>
                </a:solidFill>
              </a:rPr>
              <a:t>Başlıca Fon Türleri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TÜBİTAK 1071 Programı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Horizon Europe projelerinde Türk ortakların bütçesini destekler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ERA-NET / </a:t>
            </a:r>
            <a:r>
              <a:rPr lang="tr-TR" b="1" dirty="0" err="1">
                <a:solidFill>
                  <a:srgbClr val="02214B"/>
                </a:solidFill>
              </a:rPr>
              <a:t>Co-fund</a:t>
            </a:r>
            <a:r>
              <a:rPr lang="tr-TR" b="1" dirty="0">
                <a:solidFill>
                  <a:srgbClr val="02214B"/>
                </a:solidFill>
              </a:rPr>
              <a:t> Çağrıları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Uluslararası ortak çağrılara ulusal fonla katılım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İkili İşbirliği Programları</a:t>
            </a:r>
            <a:r>
              <a:rPr lang="tr-TR" dirty="0">
                <a:solidFill>
                  <a:srgbClr val="02214B"/>
                </a:solidFill>
              </a:rPr>
              <a:t> (Almanya, Fransa, İtalya vb.)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Ortak araştırma ve kısa süreli ziyaretler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COST Ulusal Destekleri</a:t>
            </a:r>
          </a:p>
          <a:p>
            <a:pPr lvl="2"/>
            <a:r>
              <a:rPr lang="tr-TR" dirty="0">
                <a:solidFill>
                  <a:srgbClr val="02214B"/>
                </a:solidFill>
              </a:rPr>
              <a:t>COST aksiyonlarına katılım için ek finansman</a:t>
            </a:r>
          </a:p>
          <a:p>
            <a:r>
              <a:rPr lang="tr-TR" b="1" dirty="0">
                <a:solidFill>
                  <a:srgbClr val="02214B"/>
                </a:solidFill>
              </a:rPr>
              <a:t>Neden önemli?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“AB projelerine girmenin Türkiye’den en güvenli finansman yolu”</a:t>
            </a:r>
          </a:p>
          <a:p>
            <a:endParaRPr lang="tr-TR" dirty="0">
              <a:solidFill>
                <a:srgbClr val="02214B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1B36E9F5-6D74-4274-6E06-534ACDF36435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517892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A551C-D138-0299-AC52-39D19F842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814EFB5A-AC8C-2E78-AADE-424B3B634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78592072-53EE-AD2E-1A31-DFD9F9BED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Özel / Vakıf Fonları</a:t>
            </a: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DBC23ED-1D33-0FF9-F313-114EBA53C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DC3886AB-A609-91F1-CC7C-8DBB9EF8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 fontScale="92500" lnSpcReduction="20000"/>
          </a:bodyPr>
          <a:lstStyle/>
          <a:p>
            <a:r>
              <a:rPr lang="tr-TR" dirty="0">
                <a:solidFill>
                  <a:srgbClr val="02214B"/>
                </a:solidFill>
              </a:rPr>
              <a:t>Daha </a:t>
            </a:r>
            <a:r>
              <a:rPr lang="tr-TR" b="1" dirty="0">
                <a:solidFill>
                  <a:srgbClr val="02214B"/>
                </a:solidFill>
              </a:rPr>
              <a:t>esnek</a:t>
            </a:r>
            <a:r>
              <a:rPr lang="tr-TR" dirty="0">
                <a:solidFill>
                  <a:srgbClr val="02214B"/>
                </a:solidFill>
              </a:rPr>
              <a:t>, daha </a:t>
            </a:r>
            <a:r>
              <a:rPr lang="tr-TR" b="1" dirty="0">
                <a:solidFill>
                  <a:srgbClr val="02214B"/>
                </a:solidFill>
              </a:rPr>
              <a:t>hızlı</a:t>
            </a:r>
            <a:r>
              <a:rPr lang="tr-TR" dirty="0">
                <a:solidFill>
                  <a:srgbClr val="02214B"/>
                </a:solidFill>
              </a:rPr>
              <a:t> fon mekanizmaları</a:t>
            </a:r>
          </a:p>
          <a:p>
            <a:r>
              <a:rPr lang="tr-TR" dirty="0">
                <a:solidFill>
                  <a:srgbClr val="02214B"/>
                </a:solidFill>
              </a:rPr>
              <a:t>Tema bazlı çağrılar (ruh sağlığı, eşitsizlik, küresel sağlık vb.)</a:t>
            </a:r>
          </a:p>
          <a:p>
            <a:r>
              <a:rPr lang="tr-TR" dirty="0">
                <a:solidFill>
                  <a:srgbClr val="02214B"/>
                </a:solidFill>
              </a:rPr>
              <a:t>Uluslararası görünürlük sağlar</a:t>
            </a:r>
          </a:p>
          <a:p>
            <a:r>
              <a:rPr lang="tr-TR" b="1" dirty="0">
                <a:solidFill>
                  <a:srgbClr val="02214B"/>
                </a:solidFill>
              </a:rPr>
              <a:t>Başlıca Vakıf ve Kuruluşlar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Wellcome </a:t>
            </a:r>
            <a:r>
              <a:rPr lang="tr-TR" b="1" dirty="0" err="1">
                <a:solidFill>
                  <a:srgbClr val="02214B"/>
                </a:solidFill>
              </a:rPr>
              <a:t>Trust</a:t>
            </a:r>
            <a:r>
              <a:rPr lang="tr-TR" b="1" dirty="0">
                <a:solidFill>
                  <a:srgbClr val="02214B"/>
                </a:solidFill>
              </a:rPr>
              <a:t> (İngiltere)</a:t>
            </a:r>
            <a:br>
              <a:rPr lang="tr-TR" dirty="0">
                <a:solidFill>
                  <a:srgbClr val="02214B"/>
                </a:solidFill>
              </a:rPr>
            </a:br>
            <a:r>
              <a:rPr lang="tr-TR" dirty="0">
                <a:solidFill>
                  <a:srgbClr val="02214B"/>
                </a:solidFill>
              </a:rPr>
              <a:t>→ Küresel sağlık, ruh sağlığı, sağlık eşitsizlikleri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Bill &amp; </a:t>
            </a:r>
            <a:r>
              <a:rPr lang="tr-TR" b="1" dirty="0" err="1">
                <a:solidFill>
                  <a:srgbClr val="02214B"/>
                </a:solidFill>
              </a:rPr>
              <a:t>Melinda</a:t>
            </a:r>
            <a:r>
              <a:rPr lang="tr-TR" b="1" dirty="0">
                <a:solidFill>
                  <a:srgbClr val="02214B"/>
                </a:solidFill>
              </a:rPr>
              <a:t> Gates Foundation (ABD)</a:t>
            </a:r>
            <a:br>
              <a:rPr lang="tr-TR" dirty="0">
                <a:solidFill>
                  <a:srgbClr val="02214B"/>
                </a:solidFill>
              </a:rPr>
            </a:br>
            <a:r>
              <a:rPr lang="tr-TR" dirty="0">
                <a:solidFill>
                  <a:srgbClr val="02214B"/>
                </a:solidFill>
              </a:rPr>
              <a:t>→ Bulaşıcı hastalıklar, anne–çocuk sağlığı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Robert </a:t>
            </a:r>
            <a:r>
              <a:rPr lang="tr-TR" b="1" dirty="0" err="1">
                <a:solidFill>
                  <a:srgbClr val="02214B"/>
                </a:solidFill>
              </a:rPr>
              <a:t>Wood</a:t>
            </a:r>
            <a:r>
              <a:rPr lang="tr-TR" b="1" dirty="0">
                <a:solidFill>
                  <a:srgbClr val="02214B"/>
                </a:solidFill>
              </a:rPr>
              <a:t> Johnson Foundation (ABD)</a:t>
            </a:r>
            <a:br>
              <a:rPr lang="tr-TR" dirty="0">
                <a:solidFill>
                  <a:srgbClr val="02214B"/>
                </a:solidFill>
              </a:rPr>
            </a:br>
            <a:r>
              <a:rPr lang="tr-TR" dirty="0">
                <a:solidFill>
                  <a:srgbClr val="02214B"/>
                </a:solidFill>
              </a:rPr>
              <a:t>→ Halk sağlığı, sağlık politikaları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Volkswagen Foundation (Almanya)</a:t>
            </a:r>
            <a:br>
              <a:rPr lang="tr-TR" dirty="0">
                <a:solidFill>
                  <a:srgbClr val="02214B"/>
                </a:solidFill>
              </a:rPr>
            </a:br>
            <a:r>
              <a:rPr lang="tr-TR" dirty="0">
                <a:solidFill>
                  <a:srgbClr val="02214B"/>
                </a:solidFill>
              </a:rPr>
              <a:t>→ </a:t>
            </a:r>
            <a:r>
              <a:rPr lang="tr-TR" dirty="0" err="1">
                <a:solidFill>
                  <a:srgbClr val="02214B"/>
                </a:solidFill>
              </a:rPr>
              <a:t>Disiplinlerarası</a:t>
            </a:r>
            <a:r>
              <a:rPr lang="tr-TR" dirty="0">
                <a:solidFill>
                  <a:srgbClr val="02214B"/>
                </a:solidFill>
              </a:rPr>
              <a:t> sağlık ve toplum çalışmaları</a:t>
            </a:r>
          </a:p>
          <a:p>
            <a:r>
              <a:rPr lang="tr-TR" b="1" dirty="0">
                <a:solidFill>
                  <a:srgbClr val="02214B"/>
                </a:solidFill>
              </a:rPr>
              <a:t>Tipik Bütçe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50.000 – 1.000.000 €/$</a:t>
            </a:r>
            <a:r>
              <a:rPr lang="tr-TR" dirty="0">
                <a:solidFill>
                  <a:srgbClr val="02214B"/>
                </a:solidFill>
              </a:rPr>
              <a:t> (vakfa göre değişir)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28A3A8BE-200C-A4B4-014C-F6DA2243B13B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3620096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E21CC-E383-DAA1-F53B-DC727E848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AC90FAAF-4890-CD16-7A81-E337A71D0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E72A7852-87A9-A897-0983-404EE3534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57316" y="127819"/>
            <a:ext cx="2585883" cy="1164587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995749FC-1ECD-BA14-0E4D-23C359CC52F4}"/>
              </a:ext>
            </a:extLst>
          </p:cNvPr>
          <p:cNvSpPr/>
          <p:nvPr/>
        </p:nvSpPr>
        <p:spPr>
          <a:xfrm rot="1125540">
            <a:off x="6685154" y="-169825"/>
            <a:ext cx="445031" cy="3187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Başlık 8">
            <a:extLst>
              <a:ext uri="{FF2B5EF4-FFF2-40B4-BE49-F238E27FC236}">
                <a16:creationId xmlns:a16="http://schemas.microsoft.com/office/drawing/2014/main" id="{38BB8489-A164-373F-E2A6-2A3FDFD14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438" y="920461"/>
            <a:ext cx="6213992" cy="3366403"/>
          </a:xfrm>
        </p:spPr>
        <p:txBody>
          <a:bodyPr>
            <a:noAutofit/>
          </a:bodyPr>
          <a:lstStyle/>
          <a:p>
            <a:r>
              <a:rPr lang="tr-TR" sz="6600" b="1" dirty="0">
                <a:solidFill>
                  <a:srgbClr val="02214B"/>
                </a:solidFill>
              </a:rPr>
              <a:t>Teşekkürler</a:t>
            </a:r>
            <a:endParaRPr lang="tr-TR" sz="6600" dirty="0">
              <a:solidFill>
                <a:srgbClr val="0221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6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A6411-1282-E9ED-1F44-5E92373FA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5C6A391D-E82F-4537-2140-EE4E17DB5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D000D22F-A58D-42A7-F6AA-3E6030D5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Fonları Nasıl Sınıflandırıyoruz?</a:t>
            </a: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945D73A-B2C9-4EAB-C4AE-1AE0FC114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8ACAEED5-8DC2-4FEA-3410-62A7D47AF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Uzun süreli mobilite gerektirmeyen fonlar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Araştırma ağırlıklı olarak kurumdan yürütülür; çok ortaklı projeler, eğitim ve uygulama faaliyetleriyle fakültenin kurumsal araştırma kapasitesini güçlendirir.</a:t>
            </a:r>
          </a:p>
          <a:p>
            <a:r>
              <a:rPr lang="tr-TR" b="1" dirty="0">
                <a:solidFill>
                  <a:srgbClr val="02214B"/>
                </a:solidFill>
              </a:rPr>
              <a:t>Uzun süreli mobilite gerektiren fonlar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Araştırmacının belirli bir süre yurtdışında bulunmasını gerektirir; bireysel akademik gelişimi ve uluslararası deneyimi artırır.</a:t>
            </a:r>
          </a:p>
          <a:p>
            <a:endParaRPr lang="tr-TR" dirty="0">
              <a:solidFill>
                <a:srgbClr val="02214B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1BF4A23-B47A-CBF1-DA4B-4669B9D3D2F9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189147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196DD-EB96-7CA7-CF71-BE98AC4C7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662087CF-BF28-0FA6-6BBE-661959C00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5BB8FDC4-155F-470D-0BC5-1BC71EBF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Uzun Süreli Mobilite Gerektirmeyen Fonlar</a:t>
            </a: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5237A5F-11AB-0E5F-08E8-C6BB5123A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3D8D489C-144A-0931-30FA-2B55BD43B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Avrupa Birliği</a:t>
            </a:r>
            <a:endParaRPr lang="tr-TR" dirty="0">
              <a:solidFill>
                <a:srgbClr val="02214B"/>
              </a:solidFill>
            </a:endParaRPr>
          </a:p>
          <a:p>
            <a:r>
              <a:rPr lang="tr-TR" b="1" dirty="0">
                <a:solidFill>
                  <a:srgbClr val="02214B"/>
                </a:solidFill>
              </a:rPr>
              <a:t>Türkiye Destekli Uluslararası Programlar</a:t>
            </a:r>
            <a:endParaRPr lang="tr-TR" dirty="0">
              <a:solidFill>
                <a:srgbClr val="02214B"/>
              </a:solidFill>
            </a:endParaRPr>
          </a:p>
          <a:p>
            <a:r>
              <a:rPr lang="tr-TR" b="1" dirty="0">
                <a:solidFill>
                  <a:srgbClr val="02214B"/>
                </a:solidFill>
              </a:rPr>
              <a:t>BM ve Çok Taraflı Kuruluşlar</a:t>
            </a:r>
            <a:endParaRPr lang="tr-TR" dirty="0">
              <a:solidFill>
                <a:srgbClr val="02214B"/>
              </a:solidFill>
            </a:endParaRPr>
          </a:p>
          <a:p>
            <a:r>
              <a:rPr lang="tr-TR" b="1" dirty="0">
                <a:solidFill>
                  <a:srgbClr val="02214B"/>
                </a:solidFill>
              </a:rPr>
              <a:t>Özel / Vakıf Fonları</a:t>
            </a:r>
            <a:endParaRPr lang="tr-TR" dirty="0">
              <a:solidFill>
                <a:srgbClr val="02214B"/>
              </a:solidFill>
            </a:endParaRPr>
          </a:p>
          <a:p>
            <a:endParaRPr lang="tr-TR" dirty="0">
              <a:solidFill>
                <a:srgbClr val="02214B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A7A6DD9A-7E73-8E1E-37FD-39812DBE0AEE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385441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0F849-454F-188A-568E-77E23EF89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B0A71E46-184B-EABF-52EE-7DD491C8F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2C1CB48C-1503-1718-BEBA-04E1AA84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Avrupa Birliği Fonları</a:t>
            </a: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309A589-B88D-A2AB-14D2-4C737BBD7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724C0AD3-3E76-337D-F64B-2FCF3B43D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Horizon Europe – </a:t>
            </a:r>
            <a:r>
              <a:rPr lang="tr-TR" i="1" dirty="0">
                <a:solidFill>
                  <a:srgbClr val="02214B"/>
                </a:solidFill>
              </a:rPr>
              <a:t>Cluster 1: </a:t>
            </a:r>
            <a:r>
              <a:rPr lang="tr-TR" i="1" dirty="0" err="1">
                <a:solidFill>
                  <a:srgbClr val="02214B"/>
                </a:solidFill>
              </a:rPr>
              <a:t>Health</a:t>
            </a:r>
            <a:endParaRPr lang="tr-TR" i="1" dirty="0">
              <a:solidFill>
                <a:srgbClr val="02214B"/>
              </a:solidFill>
            </a:endParaRPr>
          </a:p>
          <a:p>
            <a:r>
              <a:rPr lang="tr-TR" b="1" dirty="0">
                <a:solidFill>
                  <a:srgbClr val="02214B"/>
                </a:solidFill>
              </a:rPr>
              <a:t>Erasmus+ – KA2 (</a:t>
            </a:r>
            <a:r>
              <a:rPr lang="tr-TR" b="1" dirty="0" err="1">
                <a:solidFill>
                  <a:srgbClr val="02214B"/>
                </a:solidFill>
              </a:rPr>
              <a:t>Cooperation</a:t>
            </a:r>
            <a:r>
              <a:rPr lang="tr-TR" b="1" dirty="0">
                <a:solidFill>
                  <a:srgbClr val="02214B"/>
                </a:solidFill>
              </a:rPr>
              <a:t> </a:t>
            </a:r>
            <a:r>
              <a:rPr lang="tr-TR" b="1" dirty="0" err="1">
                <a:solidFill>
                  <a:srgbClr val="02214B"/>
                </a:solidFill>
              </a:rPr>
              <a:t>Partnerships</a:t>
            </a:r>
            <a:r>
              <a:rPr lang="tr-TR" b="1" dirty="0">
                <a:solidFill>
                  <a:srgbClr val="02214B"/>
                </a:solidFill>
              </a:rPr>
              <a:t>)</a:t>
            </a:r>
            <a:endParaRPr lang="tr-TR" dirty="0">
              <a:solidFill>
                <a:srgbClr val="02214B"/>
              </a:solidFill>
            </a:endParaRPr>
          </a:p>
          <a:p>
            <a:r>
              <a:rPr lang="tr-TR" b="1" dirty="0">
                <a:solidFill>
                  <a:srgbClr val="02214B"/>
                </a:solidFill>
              </a:rPr>
              <a:t>Erasmus </a:t>
            </a:r>
            <a:r>
              <a:rPr lang="tr-TR" b="1" dirty="0" err="1">
                <a:solidFill>
                  <a:srgbClr val="02214B"/>
                </a:solidFill>
              </a:rPr>
              <a:t>Mundus</a:t>
            </a:r>
            <a:endParaRPr lang="tr-TR" b="1" dirty="0">
              <a:solidFill>
                <a:srgbClr val="02214B"/>
              </a:solidFill>
            </a:endParaRPr>
          </a:p>
          <a:p>
            <a:r>
              <a:rPr lang="tr-TR" b="1" dirty="0" err="1">
                <a:solidFill>
                  <a:srgbClr val="02214B"/>
                </a:solidFill>
              </a:rPr>
              <a:t>European</a:t>
            </a:r>
            <a:r>
              <a:rPr lang="tr-TR" b="1" dirty="0">
                <a:solidFill>
                  <a:srgbClr val="02214B"/>
                </a:solidFill>
              </a:rPr>
              <a:t> </a:t>
            </a:r>
            <a:r>
              <a:rPr lang="tr-TR" b="1" dirty="0" err="1">
                <a:solidFill>
                  <a:srgbClr val="02214B"/>
                </a:solidFill>
              </a:rPr>
              <a:t>Innovation</a:t>
            </a:r>
            <a:r>
              <a:rPr lang="tr-TR" b="1" dirty="0">
                <a:solidFill>
                  <a:srgbClr val="02214B"/>
                </a:solidFill>
              </a:rPr>
              <a:t> </a:t>
            </a:r>
            <a:r>
              <a:rPr lang="tr-TR" b="1" dirty="0" err="1">
                <a:solidFill>
                  <a:srgbClr val="02214B"/>
                </a:solidFill>
              </a:rPr>
              <a:t>Council</a:t>
            </a:r>
            <a:r>
              <a:rPr lang="tr-TR" b="1" dirty="0">
                <a:solidFill>
                  <a:srgbClr val="02214B"/>
                </a:solidFill>
              </a:rPr>
              <a:t> (EIC)</a:t>
            </a:r>
            <a:endParaRPr lang="tr-TR" dirty="0">
              <a:solidFill>
                <a:srgbClr val="02214B"/>
              </a:solidFill>
            </a:endParaRPr>
          </a:p>
          <a:p>
            <a:r>
              <a:rPr lang="tr-TR" b="1" dirty="0">
                <a:solidFill>
                  <a:srgbClr val="02214B"/>
                </a:solidFill>
              </a:rPr>
              <a:t>Jean </a:t>
            </a:r>
            <a:r>
              <a:rPr lang="tr-TR" b="1" dirty="0" err="1">
                <a:solidFill>
                  <a:srgbClr val="02214B"/>
                </a:solidFill>
              </a:rPr>
              <a:t>Monnet</a:t>
            </a:r>
            <a:r>
              <a:rPr lang="tr-TR" b="1" dirty="0">
                <a:solidFill>
                  <a:srgbClr val="02214B"/>
                </a:solidFill>
              </a:rPr>
              <a:t> </a:t>
            </a:r>
            <a:r>
              <a:rPr lang="tr-TR" b="1" dirty="0" err="1">
                <a:solidFill>
                  <a:srgbClr val="02214B"/>
                </a:solidFill>
              </a:rPr>
              <a:t>Activities</a:t>
            </a:r>
            <a:endParaRPr lang="tr-TR" dirty="0">
              <a:solidFill>
                <a:srgbClr val="02214B"/>
              </a:solidFill>
            </a:endParaRPr>
          </a:p>
          <a:p>
            <a:r>
              <a:rPr lang="tr-TR" b="1" dirty="0">
                <a:solidFill>
                  <a:srgbClr val="02214B"/>
                </a:solidFill>
              </a:rPr>
              <a:t>EU4Health </a:t>
            </a:r>
            <a:r>
              <a:rPr lang="tr-TR" b="1" dirty="0" err="1">
                <a:solidFill>
                  <a:srgbClr val="02214B"/>
                </a:solidFill>
              </a:rPr>
              <a:t>Programme</a:t>
            </a:r>
            <a:endParaRPr lang="tr-TR" dirty="0">
              <a:solidFill>
                <a:srgbClr val="02214B"/>
              </a:solidFill>
            </a:endParaRPr>
          </a:p>
          <a:p>
            <a:r>
              <a:rPr lang="tr-TR" b="1" dirty="0">
                <a:solidFill>
                  <a:srgbClr val="02214B"/>
                </a:solidFill>
              </a:rPr>
              <a:t>COST </a:t>
            </a:r>
            <a:r>
              <a:rPr lang="tr-TR" b="1" dirty="0" err="1">
                <a:solidFill>
                  <a:srgbClr val="02214B"/>
                </a:solidFill>
              </a:rPr>
              <a:t>Association</a:t>
            </a:r>
            <a:endParaRPr lang="tr-TR" dirty="0">
              <a:solidFill>
                <a:srgbClr val="02214B"/>
              </a:solidFill>
            </a:endParaRPr>
          </a:p>
          <a:p>
            <a:endParaRPr lang="tr-TR" dirty="0">
              <a:solidFill>
                <a:srgbClr val="02214B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2CC4F45F-9126-1E2A-0024-E4657E7B0F1E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46886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1CC9B-E609-05F8-4FDF-D1D553796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18DCB1B8-B373-E972-7ACD-50FBA809B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CE8BBA5A-6EBC-50F4-1AB7-EC7CDA457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Horizon Europe </a:t>
            </a: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56E5636-B6D5-651B-791E-F2002673E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027AE80F-E8D9-798E-A953-9C12BC19F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02214B"/>
                </a:solidFill>
              </a:rPr>
              <a:t>Avrupa Birliği’nin ana </a:t>
            </a:r>
            <a:r>
              <a:rPr lang="tr-TR" sz="2400" b="1" dirty="0">
                <a:solidFill>
                  <a:srgbClr val="02214B"/>
                </a:solidFill>
              </a:rPr>
              <a:t>araştırma ve yenilik</a:t>
            </a:r>
            <a:r>
              <a:rPr lang="tr-TR" sz="2400" dirty="0">
                <a:solidFill>
                  <a:srgbClr val="02214B"/>
                </a:solidFill>
              </a:rPr>
              <a:t> programıdır</a:t>
            </a:r>
          </a:p>
          <a:p>
            <a:r>
              <a:rPr lang="tr-TR" sz="2400" dirty="0">
                <a:solidFill>
                  <a:srgbClr val="02214B"/>
                </a:solidFill>
              </a:rPr>
              <a:t>2021–2027 dönemini kapsar</a:t>
            </a:r>
          </a:p>
          <a:p>
            <a:r>
              <a:rPr lang="tr-TR" sz="2400" dirty="0">
                <a:solidFill>
                  <a:srgbClr val="02214B"/>
                </a:solidFill>
              </a:rPr>
              <a:t>Toplam bütçe: </a:t>
            </a:r>
            <a:r>
              <a:rPr lang="tr-TR" sz="2400" b="1" dirty="0">
                <a:solidFill>
                  <a:srgbClr val="02214B"/>
                </a:solidFill>
              </a:rPr>
              <a:t>€95,5 milyar</a:t>
            </a:r>
            <a:endParaRPr lang="tr-TR" sz="2400" dirty="0">
              <a:solidFill>
                <a:srgbClr val="02214B"/>
              </a:solidFill>
            </a:endParaRPr>
          </a:p>
          <a:p>
            <a:r>
              <a:rPr lang="tr-TR" sz="2400" dirty="0">
                <a:solidFill>
                  <a:srgbClr val="02214B"/>
                </a:solidFill>
              </a:rPr>
              <a:t>Üniversiteler, araştırma kurumları ve kamu/özel sektör başlıca başvuru sahipleridir</a:t>
            </a:r>
          </a:p>
          <a:p>
            <a:r>
              <a:rPr lang="tr-TR" sz="2400" dirty="0">
                <a:solidFill>
                  <a:srgbClr val="02214B"/>
                </a:solidFill>
              </a:rPr>
              <a:t>Küresel sorunlara bilimsel ve yenilikçi çözümler üretmeyi hedefler</a:t>
            </a:r>
          </a:p>
          <a:p>
            <a:r>
              <a:rPr lang="tr-TR" sz="2400" b="1" dirty="0">
                <a:solidFill>
                  <a:srgbClr val="02214B"/>
                </a:solidFill>
              </a:rPr>
              <a:t>Sağlık alanı:</a:t>
            </a:r>
            <a:endParaRPr lang="tr-TR" sz="2400" dirty="0">
              <a:solidFill>
                <a:srgbClr val="02214B"/>
              </a:solidFill>
            </a:endParaRPr>
          </a:p>
          <a:p>
            <a:pPr lvl="1"/>
            <a:r>
              <a:rPr lang="tr-TR" dirty="0">
                <a:solidFill>
                  <a:srgbClr val="02214B"/>
                </a:solidFill>
              </a:rPr>
              <a:t>Sağlıkla ilgili çağrılar ağırlıkla </a:t>
            </a:r>
            <a:r>
              <a:rPr lang="tr-TR" b="1" dirty="0">
                <a:solidFill>
                  <a:srgbClr val="02214B"/>
                </a:solidFill>
              </a:rPr>
              <a:t>Pillar II – Cluster 1: </a:t>
            </a:r>
            <a:r>
              <a:rPr lang="tr-TR" b="1" dirty="0" err="1">
                <a:solidFill>
                  <a:srgbClr val="02214B"/>
                </a:solidFill>
              </a:rPr>
              <a:t>Health</a:t>
            </a:r>
            <a:r>
              <a:rPr lang="tr-TR" dirty="0">
                <a:solidFill>
                  <a:srgbClr val="02214B"/>
                </a:solidFill>
              </a:rPr>
              <a:t> altında açılır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Hastalıkların önlenmesi, tanı ve tedavi, halk sağlığı ve sağlık sistemleri odak alanlardır</a:t>
            </a:r>
          </a:p>
          <a:p>
            <a:endParaRPr lang="tr-TR" sz="2400" dirty="0">
              <a:solidFill>
                <a:srgbClr val="02214B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B465EE28-94D1-50BC-0B49-097FE6BF155F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171292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1F548-305E-42E4-64FE-05CB264C0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8770289F-E251-9879-7FD1-EDD247EA2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05924D55-6C0F-437D-58B5-D2D5AA064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Horizon Europe </a:t>
            </a: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E71EF77-158B-6511-4FA7-29093BE64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69589AA4-1C30-62F5-EEAE-3EF1FE50C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Amaç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Sağlık alanında </a:t>
            </a:r>
            <a:r>
              <a:rPr lang="tr-TR" b="1" dirty="0">
                <a:solidFill>
                  <a:srgbClr val="02214B"/>
                </a:solidFill>
              </a:rPr>
              <a:t>yüksek etkili araştırma ve yenilik projelerini</a:t>
            </a:r>
            <a:r>
              <a:rPr lang="tr-TR" dirty="0">
                <a:solidFill>
                  <a:srgbClr val="02214B"/>
                </a:solidFill>
              </a:rPr>
              <a:t> desteklemek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Bilimsel çıktıları politika ve uygulamaya dönüştürmek</a:t>
            </a:r>
          </a:p>
          <a:p>
            <a:r>
              <a:rPr lang="tr-TR" b="1" dirty="0">
                <a:solidFill>
                  <a:srgbClr val="02214B"/>
                </a:solidFill>
              </a:rPr>
              <a:t>Kapsam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Klinik ve klinik dışı sağlık araştırmaları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Halk sağlığı ve epidemiyoloji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Dijital sağlık ve sağlık verileri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Sağlık sistemleri ve hizmet sunumu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Çok ortaklı, uluslararası projeler</a:t>
            </a:r>
          </a:p>
          <a:p>
            <a:r>
              <a:rPr lang="tr-TR" dirty="0">
                <a:solidFill>
                  <a:srgbClr val="02214B"/>
                </a:solidFill>
              </a:rPr>
              <a:t>Proje süresi: </a:t>
            </a:r>
            <a:r>
              <a:rPr lang="tr-TR" b="1" dirty="0">
                <a:solidFill>
                  <a:srgbClr val="02214B"/>
                </a:solidFill>
              </a:rPr>
              <a:t>18 Ay – 5 yıl</a:t>
            </a:r>
            <a:endParaRPr lang="tr-TR" dirty="0">
              <a:solidFill>
                <a:srgbClr val="02214B"/>
              </a:solidFill>
            </a:endParaRPr>
          </a:p>
          <a:p>
            <a:endParaRPr lang="tr-TR" dirty="0">
              <a:solidFill>
                <a:srgbClr val="02214B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4306677B-A550-CFA2-01E4-5D50612FF985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133548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91249-2A65-C11F-1E4B-E8E446528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F2E6E0D8-D92C-2491-2AFE-E52FE84D9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Başlık 13">
            <a:extLst>
              <a:ext uri="{FF2B5EF4-FFF2-40B4-BE49-F238E27FC236}">
                <a16:creationId xmlns:a16="http://schemas.microsoft.com/office/drawing/2014/main" id="{2D0BBD05-9299-5FA6-BEEC-8E8D83EA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26"/>
            <a:ext cx="10515600" cy="99305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A10D00"/>
                </a:solidFill>
              </a:rPr>
              <a:t>Horizon Europe </a:t>
            </a:r>
          </a:p>
        </p:txBody>
      </p:sp>
      <p:pic>
        <p:nvPicPr>
          <p:cNvPr id="13" name="Resim 12" descr="logo, ekran görüntüsü, yazı tipi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B2A6038-F63B-B8B8-34FD-39F3DB3F4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1264" r="8503" b="30336"/>
          <a:stretch>
            <a:fillRect/>
          </a:stretch>
        </p:blipFill>
        <p:spPr>
          <a:xfrm>
            <a:off x="127821" y="127819"/>
            <a:ext cx="1681052" cy="757084"/>
          </a:xfrm>
          <a:prstGeom prst="rect">
            <a:avLst/>
          </a:prstGeom>
        </p:spPr>
      </p:pic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D1FA04DA-AB9B-85A4-6604-A18970808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>
                <a:solidFill>
                  <a:srgbClr val="02214B"/>
                </a:solidFill>
              </a:rPr>
              <a:t>Horizon Europe nasıl çalışır?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AB önce </a:t>
            </a:r>
            <a:r>
              <a:rPr lang="tr-TR" b="1" dirty="0">
                <a:solidFill>
                  <a:srgbClr val="02214B"/>
                </a:solidFill>
              </a:rPr>
              <a:t>stratejik öncelikleri (</a:t>
            </a:r>
            <a:r>
              <a:rPr lang="tr-TR" b="1" dirty="0" err="1">
                <a:solidFill>
                  <a:srgbClr val="02214B"/>
                </a:solidFill>
              </a:rPr>
              <a:t>Destination</a:t>
            </a:r>
            <a:r>
              <a:rPr lang="tr-TR" b="1" dirty="0">
                <a:solidFill>
                  <a:srgbClr val="02214B"/>
                </a:solidFill>
              </a:rPr>
              <a:t>)</a:t>
            </a:r>
            <a:r>
              <a:rPr lang="tr-TR" dirty="0">
                <a:solidFill>
                  <a:srgbClr val="02214B"/>
                </a:solidFill>
              </a:rPr>
              <a:t> belirler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Bu öncelikler altında </a:t>
            </a:r>
            <a:r>
              <a:rPr lang="tr-TR" b="1" dirty="0">
                <a:solidFill>
                  <a:srgbClr val="02214B"/>
                </a:solidFill>
              </a:rPr>
              <a:t>spesifik çağrılar (</a:t>
            </a:r>
            <a:r>
              <a:rPr lang="tr-TR" b="1" dirty="0" err="1">
                <a:solidFill>
                  <a:srgbClr val="02214B"/>
                </a:solidFill>
              </a:rPr>
              <a:t>Topic</a:t>
            </a:r>
            <a:r>
              <a:rPr lang="tr-TR" b="1" dirty="0">
                <a:solidFill>
                  <a:srgbClr val="02214B"/>
                </a:solidFill>
              </a:rPr>
              <a:t>)</a:t>
            </a:r>
            <a:r>
              <a:rPr lang="tr-TR" dirty="0">
                <a:solidFill>
                  <a:srgbClr val="02214B"/>
                </a:solidFill>
              </a:rPr>
              <a:t> açılır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Başvurular </a:t>
            </a:r>
            <a:r>
              <a:rPr lang="tr-TR" b="1" dirty="0">
                <a:solidFill>
                  <a:srgbClr val="02214B"/>
                </a:solidFill>
              </a:rPr>
              <a:t>programa değil</a:t>
            </a:r>
            <a:r>
              <a:rPr lang="tr-TR" dirty="0">
                <a:solidFill>
                  <a:srgbClr val="02214B"/>
                </a:solidFill>
              </a:rPr>
              <a:t>, doğrudan </a:t>
            </a:r>
            <a:r>
              <a:rPr lang="tr-TR" b="1" dirty="0">
                <a:solidFill>
                  <a:srgbClr val="02214B"/>
                </a:solidFill>
              </a:rPr>
              <a:t>çağrı başlıklarına</a:t>
            </a:r>
            <a:r>
              <a:rPr lang="tr-TR" dirty="0">
                <a:solidFill>
                  <a:srgbClr val="02214B"/>
                </a:solidFill>
              </a:rPr>
              <a:t> yapılır</a:t>
            </a:r>
          </a:p>
          <a:p>
            <a:r>
              <a:rPr lang="tr-TR" b="1" dirty="0">
                <a:solidFill>
                  <a:srgbClr val="02214B"/>
                </a:solidFill>
              </a:rPr>
              <a:t>Proje türleri 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RIA (</a:t>
            </a:r>
            <a:r>
              <a:rPr lang="tr-TR" b="1" dirty="0" err="1">
                <a:solidFill>
                  <a:srgbClr val="02214B"/>
                </a:solidFill>
              </a:rPr>
              <a:t>Research</a:t>
            </a:r>
            <a:r>
              <a:rPr lang="tr-TR" b="1" dirty="0">
                <a:solidFill>
                  <a:srgbClr val="02214B"/>
                </a:solidFill>
              </a:rPr>
              <a:t> </a:t>
            </a:r>
            <a:r>
              <a:rPr lang="tr-TR" b="1" dirty="0" err="1">
                <a:solidFill>
                  <a:srgbClr val="02214B"/>
                </a:solidFill>
              </a:rPr>
              <a:t>and</a:t>
            </a:r>
            <a:r>
              <a:rPr lang="tr-TR" b="1" dirty="0">
                <a:solidFill>
                  <a:srgbClr val="02214B"/>
                </a:solidFill>
              </a:rPr>
              <a:t> </a:t>
            </a:r>
            <a:r>
              <a:rPr lang="tr-TR" b="1" dirty="0" err="1">
                <a:solidFill>
                  <a:srgbClr val="02214B"/>
                </a:solidFill>
              </a:rPr>
              <a:t>Innovation</a:t>
            </a:r>
            <a:r>
              <a:rPr lang="tr-TR" b="1" dirty="0">
                <a:solidFill>
                  <a:srgbClr val="02214B"/>
                </a:solidFill>
              </a:rPr>
              <a:t> Action):</a:t>
            </a:r>
            <a:r>
              <a:rPr lang="tr-TR" dirty="0">
                <a:solidFill>
                  <a:srgbClr val="02214B"/>
                </a:solidFill>
              </a:rPr>
              <a:t>Araştırma ve yenilik projeleri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CSA (</a:t>
            </a:r>
            <a:r>
              <a:rPr lang="tr-TR" b="1" dirty="0" err="1">
                <a:solidFill>
                  <a:srgbClr val="02214B"/>
                </a:solidFill>
              </a:rPr>
              <a:t>Coordination</a:t>
            </a:r>
            <a:r>
              <a:rPr lang="tr-TR" b="1" dirty="0">
                <a:solidFill>
                  <a:srgbClr val="02214B"/>
                </a:solidFill>
              </a:rPr>
              <a:t> </a:t>
            </a:r>
            <a:r>
              <a:rPr lang="tr-TR" b="1" dirty="0" err="1">
                <a:solidFill>
                  <a:srgbClr val="02214B"/>
                </a:solidFill>
              </a:rPr>
              <a:t>and</a:t>
            </a:r>
            <a:r>
              <a:rPr lang="tr-TR" b="1" dirty="0">
                <a:solidFill>
                  <a:srgbClr val="02214B"/>
                </a:solidFill>
              </a:rPr>
              <a:t> </a:t>
            </a:r>
            <a:r>
              <a:rPr lang="tr-TR" b="1" dirty="0" err="1">
                <a:solidFill>
                  <a:srgbClr val="02214B"/>
                </a:solidFill>
              </a:rPr>
              <a:t>Support</a:t>
            </a:r>
            <a:r>
              <a:rPr lang="tr-TR" b="1" dirty="0">
                <a:solidFill>
                  <a:srgbClr val="02214B"/>
                </a:solidFill>
              </a:rPr>
              <a:t> Action):</a:t>
            </a:r>
            <a:r>
              <a:rPr lang="tr-TR" dirty="0">
                <a:solidFill>
                  <a:srgbClr val="02214B"/>
                </a:solidFill>
              </a:rPr>
              <a:t>Koordinasyon, ağ kurma ve kapasite geliştirme faaliyetleri</a:t>
            </a:r>
          </a:p>
          <a:p>
            <a:pPr lvl="1"/>
            <a:r>
              <a:rPr lang="tr-TR" b="1" dirty="0">
                <a:solidFill>
                  <a:srgbClr val="02214B"/>
                </a:solidFill>
              </a:rPr>
              <a:t>IA (</a:t>
            </a:r>
            <a:r>
              <a:rPr lang="tr-TR" b="1" dirty="0" err="1">
                <a:solidFill>
                  <a:srgbClr val="02214B"/>
                </a:solidFill>
              </a:rPr>
              <a:t>Innovation</a:t>
            </a:r>
            <a:r>
              <a:rPr lang="tr-TR" b="1" dirty="0">
                <a:solidFill>
                  <a:srgbClr val="02214B"/>
                </a:solidFill>
              </a:rPr>
              <a:t> Action):</a:t>
            </a:r>
            <a:r>
              <a:rPr lang="tr-TR" dirty="0">
                <a:solidFill>
                  <a:srgbClr val="02214B"/>
                </a:solidFill>
              </a:rPr>
              <a:t>Uygulamaya ve ürüne yakın projeler</a:t>
            </a:r>
          </a:p>
          <a:p>
            <a:r>
              <a:rPr lang="tr-TR" b="1" dirty="0">
                <a:solidFill>
                  <a:srgbClr val="02214B"/>
                </a:solidFill>
              </a:rPr>
              <a:t>Başvuru ve değerlendirme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Başvurular </a:t>
            </a:r>
            <a:r>
              <a:rPr lang="tr-TR" b="1" u="sng" dirty="0" err="1">
                <a:solidFill>
                  <a:srgbClr val="A10D00"/>
                </a:solidFill>
              </a:rPr>
              <a:t>Funding</a:t>
            </a:r>
            <a:r>
              <a:rPr lang="tr-TR" b="1" u="sng" dirty="0">
                <a:solidFill>
                  <a:srgbClr val="A10D00"/>
                </a:solidFill>
              </a:rPr>
              <a:t> &amp; </a:t>
            </a:r>
            <a:r>
              <a:rPr lang="tr-TR" b="1" u="sng" dirty="0" err="1">
                <a:solidFill>
                  <a:srgbClr val="A10D00"/>
                </a:solidFill>
              </a:rPr>
              <a:t>Tenders</a:t>
            </a:r>
            <a:r>
              <a:rPr lang="tr-TR" b="1" u="sng" dirty="0">
                <a:solidFill>
                  <a:srgbClr val="A10D00"/>
                </a:solidFill>
              </a:rPr>
              <a:t> Portal</a:t>
            </a:r>
            <a:r>
              <a:rPr lang="tr-TR" u="sng" dirty="0">
                <a:solidFill>
                  <a:srgbClr val="A10D00"/>
                </a:solidFill>
              </a:rPr>
              <a:t> </a:t>
            </a:r>
            <a:r>
              <a:rPr lang="tr-TR" dirty="0">
                <a:solidFill>
                  <a:srgbClr val="02214B"/>
                </a:solidFill>
              </a:rPr>
              <a:t>üzerinden yapılır</a:t>
            </a:r>
          </a:p>
          <a:p>
            <a:pPr lvl="1"/>
            <a:r>
              <a:rPr lang="tr-TR" dirty="0">
                <a:solidFill>
                  <a:srgbClr val="02214B"/>
                </a:solidFill>
              </a:rPr>
              <a:t>Değerlendirme kriterleri:</a:t>
            </a:r>
          </a:p>
          <a:p>
            <a:pPr lvl="2"/>
            <a:r>
              <a:rPr lang="tr-TR" b="1" dirty="0" err="1">
                <a:solidFill>
                  <a:srgbClr val="02214B"/>
                </a:solidFill>
              </a:rPr>
              <a:t>Excellence</a:t>
            </a:r>
            <a:r>
              <a:rPr lang="tr-TR" b="1" dirty="0">
                <a:solidFill>
                  <a:srgbClr val="02214B"/>
                </a:solidFill>
              </a:rPr>
              <a:t> – </a:t>
            </a:r>
            <a:r>
              <a:rPr lang="tr-TR" b="1" dirty="0" err="1">
                <a:solidFill>
                  <a:srgbClr val="02214B"/>
                </a:solidFill>
              </a:rPr>
              <a:t>Impact</a:t>
            </a:r>
            <a:r>
              <a:rPr lang="tr-TR" b="1" dirty="0">
                <a:solidFill>
                  <a:srgbClr val="02214B"/>
                </a:solidFill>
              </a:rPr>
              <a:t> – </a:t>
            </a:r>
            <a:r>
              <a:rPr lang="tr-TR" b="1" dirty="0" err="1">
                <a:solidFill>
                  <a:srgbClr val="02214B"/>
                </a:solidFill>
              </a:rPr>
              <a:t>Implementation</a:t>
            </a:r>
            <a:endParaRPr lang="tr-TR" dirty="0">
              <a:solidFill>
                <a:srgbClr val="02214B"/>
              </a:solidFill>
            </a:endParaRPr>
          </a:p>
          <a:p>
            <a:endParaRPr lang="tr-TR" dirty="0">
              <a:solidFill>
                <a:srgbClr val="02214B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DF4FA6E6-3C8F-D9A5-E49C-B1C28CA13F49}"/>
              </a:ext>
            </a:extLst>
          </p:cNvPr>
          <p:cNvSpPr txBox="1"/>
          <p:nvPr/>
        </p:nvSpPr>
        <p:spPr>
          <a:xfrm>
            <a:off x="4011936" y="6332897"/>
            <a:ext cx="416812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Sağlık Bilimleri Fakültesi Dış Fon Kaynakları ve Projeler Toplantısı</a:t>
            </a:r>
          </a:p>
          <a:p>
            <a:pPr algn="ctr">
              <a:spcBef>
                <a:spcPts val="0"/>
              </a:spcBef>
            </a:pPr>
            <a:r>
              <a:rPr lang="tr-TR" sz="1050" b="1" dirty="0">
                <a:solidFill>
                  <a:srgbClr val="02214B"/>
                </a:solidFill>
              </a:rPr>
              <a:t>04.02.2026</a:t>
            </a:r>
          </a:p>
          <a:p>
            <a:pPr algn="ctr"/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328982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2459</Words>
  <Application>Microsoft Office PowerPoint</Application>
  <PresentationFormat>Geniş ekran</PresentationFormat>
  <Paragraphs>468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1" baseType="lpstr">
      <vt:lpstr>Aptos</vt:lpstr>
      <vt:lpstr>Aptos Display</vt:lpstr>
      <vt:lpstr>Arial</vt:lpstr>
      <vt:lpstr>Office Teması</vt:lpstr>
      <vt:lpstr>Uluslararası Araştırma Fonları Sağlık Bilimleri Fakültesi için Kurumsal Araştırma Kapasitesini Genişletme Fırsatları</vt:lpstr>
      <vt:lpstr>Fon Nedir?</vt:lpstr>
      <vt:lpstr>Neden Uluslararası Araştırma Fonu Gerekli?</vt:lpstr>
      <vt:lpstr>Fonları Nasıl Sınıflandırıyoruz?</vt:lpstr>
      <vt:lpstr>Uzun Süreli Mobilite Gerektirmeyen Fonlar</vt:lpstr>
      <vt:lpstr>Avrupa Birliği Fonları</vt:lpstr>
      <vt:lpstr>Horizon Europe </vt:lpstr>
      <vt:lpstr>Horizon Europe </vt:lpstr>
      <vt:lpstr>Horizon Europe </vt:lpstr>
      <vt:lpstr>Horizon Europe </vt:lpstr>
      <vt:lpstr>Horizon Europe </vt:lpstr>
      <vt:lpstr>Horizon Europe </vt:lpstr>
      <vt:lpstr>Erasmus+ – KA2 (Cooperation Partnerships)</vt:lpstr>
      <vt:lpstr>Erasmus+ – KA2 (Cooperation Partnerships)</vt:lpstr>
      <vt:lpstr>Erasmus+ – KA2 (Cooperation Partnerships)</vt:lpstr>
      <vt:lpstr>Erasmus+ – KA2 (Cooperation Partnerships)</vt:lpstr>
      <vt:lpstr>Erasmus Mundus</vt:lpstr>
      <vt:lpstr>Erasmus Mundus</vt:lpstr>
      <vt:lpstr>Erasmus Mundus</vt:lpstr>
      <vt:lpstr>Erasmus Mundus</vt:lpstr>
      <vt:lpstr>European Innovation Council (EIC)</vt:lpstr>
      <vt:lpstr>European Innovation Council (EIC)</vt:lpstr>
      <vt:lpstr>European Innovation Council (EIC)</vt:lpstr>
      <vt:lpstr>Jean Monnet Activities</vt:lpstr>
      <vt:lpstr>Jean Monnet Activities</vt:lpstr>
      <vt:lpstr>Jean Monnet Activities</vt:lpstr>
      <vt:lpstr>EU4Health Programme</vt:lpstr>
      <vt:lpstr>EU4Health Programme</vt:lpstr>
      <vt:lpstr>EU4Health Programme</vt:lpstr>
      <vt:lpstr>COST Association</vt:lpstr>
      <vt:lpstr>COST Association</vt:lpstr>
      <vt:lpstr>COST Association</vt:lpstr>
      <vt:lpstr>COST Association</vt:lpstr>
      <vt:lpstr>BM ve Çok Taraflı Kuruluşlar</vt:lpstr>
      <vt:lpstr>Türkiye Destekli Uluslararası Programlar</vt:lpstr>
      <vt:lpstr>Özel / Vakıf Fonları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Gizem Açıkgöz</dc:creator>
  <cp:lastModifiedBy>Şule BAYRAK</cp:lastModifiedBy>
  <cp:revision>2</cp:revision>
  <dcterms:created xsi:type="dcterms:W3CDTF">2026-02-03T08:19:28Z</dcterms:created>
  <dcterms:modified xsi:type="dcterms:W3CDTF">2026-02-13T06:47:21Z</dcterms:modified>
</cp:coreProperties>
</file>